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12C6-B9A7-4AF8-9667-207B1AD548EC}" type="datetimeFigureOut">
              <a:rPr lang="en-US" smtClean="0"/>
              <a:t>11/13/2013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2479B-56E8-467A-8591-CE92552460C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1323168" y="406051"/>
            <a:ext cx="6853078" cy="2257659"/>
            <a:chOff x="1323168" y="406051"/>
            <a:chExt cx="6853078" cy="2257659"/>
          </a:xfrm>
        </p:grpSpPr>
        <p:sp>
          <p:nvSpPr>
            <p:cNvPr id="2" name="Freeform 1"/>
            <p:cNvSpPr/>
            <p:nvPr/>
          </p:nvSpPr>
          <p:spPr>
            <a:xfrm>
              <a:off x="2314426" y="410611"/>
              <a:ext cx="478503" cy="777867"/>
            </a:xfrm>
            <a:custGeom>
              <a:avLst/>
              <a:gdLst/>
              <a:ahLst/>
              <a:cxnLst/>
              <a:rect l="0" t="0" r="0" b="0"/>
              <a:pathLst>
                <a:path w="478503" h="777867">
                  <a:moveTo>
                    <a:pt x="149242" y="0"/>
                  </a:moveTo>
                  <a:lnTo>
                    <a:pt x="124048" y="55045"/>
                  </a:lnTo>
                  <a:lnTo>
                    <a:pt x="104578" y="100214"/>
                  </a:lnTo>
                  <a:lnTo>
                    <a:pt x="84137" y="137948"/>
                  </a:lnTo>
                  <a:lnTo>
                    <a:pt x="62102" y="201108"/>
                  </a:lnTo>
                  <a:lnTo>
                    <a:pt x="36363" y="256404"/>
                  </a:lnTo>
                  <a:lnTo>
                    <a:pt x="10101" y="311839"/>
                  </a:lnTo>
                  <a:lnTo>
                    <a:pt x="3839" y="320196"/>
                  </a:lnTo>
                  <a:lnTo>
                    <a:pt x="834" y="322259"/>
                  </a:lnTo>
                  <a:lnTo>
                    <a:pt x="0" y="320124"/>
                  </a:lnTo>
                  <a:lnTo>
                    <a:pt x="13134" y="260814"/>
                  </a:lnTo>
                  <a:lnTo>
                    <a:pt x="26560" y="206587"/>
                  </a:lnTo>
                  <a:lnTo>
                    <a:pt x="48883" y="153154"/>
                  </a:lnTo>
                  <a:lnTo>
                    <a:pt x="82748" y="98836"/>
                  </a:lnTo>
                  <a:lnTo>
                    <a:pt x="133757" y="41009"/>
                  </a:lnTo>
                  <a:lnTo>
                    <a:pt x="161421" y="21379"/>
                  </a:lnTo>
                  <a:lnTo>
                    <a:pt x="184681" y="18471"/>
                  </a:lnTo>
                  <a:lnTo>
                    <a:pt x="208276" y="22247"/>
                  </a:lnTo>
                  <a:lnTo>
                    <a:pt x="226562" y="31724"/>
                  </a:lnTo>
                  <a:lnTo>
                    <a:pt x="239369" y="49975"/>
                  </a:lnTo>
                  <a:lnTo>
                    <a:pt x="268172" y="113339"/>
                  </a:lnTo>
                  <a:lnTo>
                    <a:pt x="279107" y="154725"/>
                  </a:lnTo>
                  <a:lnTo>
                    <a:pt x="273507" y="210630"/>
                  </a:lnTo>
                  <a:lnTo>
                    <a:pt x="255546" y="266734"/>
                  </a:lnTo>
                  <a:lnTo>
                    <a:pt x="230652" y="303250"/>
                  </a:lnTo>
                  <a:lnTo>
                    <a:pt x="201050" y="330707"/>
                  </a:lnTo>
                  <a:lnTo>
                    <a:pt x="170052" y="348072"/>
                  </a:lnTo>
                  <a:lnTo>
                    <a:pt x="165455" y="347861"/>
                  </a:lnTo>
                  <a:lnTo>
                    <a:pt x="164730" y="344211"/>
                  </a:lnTo>
                  <a:lnTo>
                    <a:pt x="166586" y="338269"/>
                  </a:lnTo>
                  <a:lnTo>
                    <a:pt x="181127" y="325427"/>
                  </a:lnTo>
                  <a:lnTo>
                    <a:pt x="191556" y="318726"/>
                  </a:lnTo>
                  <a:lnTo>
                    <a:pt x="234179" y="309297"/>
                  </a:lnTo>
                  <a:lnTo>
                    <a:pt x="291408" y="307280"/>
                  </a:lnTo>
                  <a:lnTo>
                    <a:pt x="326676" y="315134"/>
                  </a:lnTo>
                  <a:lnTo>
                    <a:pt x="359353" y="332929"/>
                  </a:lnTo>
                  <a:lnTo>
                    <a:pt x="414537" y="382893"/>
                  </a:lnTo>
                  <a:lnTo>
                    <a:pt x="443758" y="428143"/>
                  </a:lnTo>
                  <a:lnTo>
                    <a:pt x="466471" y="481535"/>
                  </a:lnTo>
                  <a:lnTo>
                    <a:pt x="478502" y="531841"/>
                  </a:lnTo>
                  <a:lnTo>
                    <a:pt x="477407" y="588846"/>
                  </a:lnTo>
                  <a:lnTo>
                    <a:pt x="473814" y="634737"/>
                  </a:lnTo>
                  <a:lnTo>
                    <a:pt x="457801" y="672771"/>
                  </a:lnTo>
                  <a:lnTo>
                    <a:pt x="431350" y="710817"/>
                  </a:lnTo>
                  <a:lnTo>
                    <a:pt x="398946" y="737947"/>
                  </a:lnTo>
                  <a:lnTo>
                    <a:pt x="339899" y="764956"/>
                  </a:lnTo>
                  <a:lnTo>
                    <a:pt x="290741" y="774915"/>
                  </a:lnTo>
                  <a:lnTo>
                    <a:pt x="231722" y="777866"/>
                  </a:lnTo>
                  <a:lnTo>
                    <a:pt x="179140" y="775621"/>
                  </a:lnTo>
                  <a:lnTo>
                    <a:pt x="124342" y="764382"/>
                  </a:lnTo>
                  <a:lnTo>
                    <a:pt x="96600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6922" y="1116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79606" y="494839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0" y="0"/>
                  </a:moveTo>
                  <a:lnTo>
                    <a:pt x="3119" y="59358"/>
                  </a:lnTo>
                  <a:lnTo>
                    <a:pt x="9065" y="110121"/>
                  </a:lnTo>
                  <a:lnTo>
                    <a:pt x="10095" y="168069"/>
                  </a:lnTo>
                  <a:lnTo>
                    <a:pt x="13455" y="213517"/>
                  </a:lnTo>
                  <a:lnTo>
                    <a:pt x="18804" y="275784"/>
                  </a:lnTo>
                  <a:lnTo>
                    <a:pt x="20612" y="338745"/>
                  </a:lnTo>
                  <a:lnTo>
                    <a:pt x="20969" y="396242"/>
                  </a:lnTo>
                  <a:lnTo>
                    <a:pt x="21039" y="458899"/>
                  </a:lnTo>
                  <a:lnTo>
                    <a:pt x="21052" y="517726"/>
                  </a:lnTo>
                  <a:lnTo>
                    <a:pt x="21055" y="576490"/>
                  </a:lnTo>
                  <a:lnTo>
                    <a:pt x="21057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0663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81797" y="486904"/>
              <a:ext cx="575522" cy="658819"/>
            </a:xfrm>
            <a:custGeom>
              <a:avLst/>
              <a:gdLst/>
              <a:ahLst/>
              <a:cxnLst/>
              <a:rect l="0" t="0" r="0" b="0"/>
              <a:pathLst>
                <a:path w="575522" h="658819">
                  <a:moveTo>
                    <a:pt x="271591" y="7935"/>
                  </a:moveTo>
                  <a:lnTo>
                    <a:pt x="217447" y="22507"/>
                  </a:lnTo>
                  <a:lnTo>
                    <a:pt x="162500" y="52927"/>
                  </a:lnTo>
                  <a:lnTo>
                    <a:pt x="102262" y="98818"/>
                  </a:lnTo>
                  <a:lnTo>
                    <a:pt x="62018" y="150063"/>
                  </a:lnTo>
                  <a:lnTo>
                    <a:pt x="33446" y="199526"/>
                  </a:lnTo>
                  <a:lnTo>
                    <a:pt x="16190" y="254010"/>
                  </a:lnTo>
                  <a:lnTo>
                    <a:pt x="5104" y="312603"/>
                  </a:lnTo>
                  <a:lnTo>
                    <a:pt x="0" y="365059"/>
                  </a:lnTo>
                  <a:lnTo>
                    <a:pt x="7850" y="428215"/>
                  </a:lnTo>
                  <a:lnTo>
                    <a:pt x="24340" y="490301"/>
                  </a:lnTo>
                  <a:lnTo>
                    <a:pt x="45213" y="545612"/>
                  </a:lnTo>
                  <a:lnTo>
                    <a:pt x="79995" y="600577"/>
                  </a:lnTo>
                  <a:lnTo>
                    <a:pt x="97530" y="618772"/>
                  </a:lnTo>
                  <a:lnTo>
                    <a:pt x="154809" y="651165"/>
                  </a:lnTo>
                  <a:lnTo>
                    <a:pt x="214511" y="658818"/>
                  </a:lnTo>
                  <a:lnTo>
                    <a:pt x="276390" y="657210"/>
                  </a:lnTo>
                  <a:lnTo>
                    <a:pt x="334280" y="640385"/>
                  </a:lnTo>
                  <a:lnTo>
                    <a:pt x="388150" y="607695"/>
                  </a:lnTo>
                  <a:lnTo>
                    <a:pt x="442308" y="565913"/>
                  </a:lnTo>
                  <a:lnTo>
                    <a:pt x="469183" y="541759"/>
                  </a:lnTo>
                  <a:lnTo>
                    <a:pt x="520622" y="485660"/>
                  </a:lnTo>
                  <a:lnTo>
                    <a:pt x="540408" y="448831"/>
                  </a:lnTo>
                  <a:lnTo>
                    <a:pt x="559184" y="391729"/>
                  </a:lnTo>
                  <a:lnTo>
                    <a:pt x="572202" y="342279"/>
                  </a:lnTo>
                  <a:lnTo>
                    <a:pt x="575521" y="288324"/>
                  </a:lnTo>
                  <a:lnTo>
                    <a:pt x="575334" y="231393"/>
                  </a:lnTo>
                  <a:lnTo>
                    <a:pt x="565383" y="178937"/>
                  </a:lnTo>
                  <a:lnTo>
                    <a:pt x="557753" y="157635"/>
                  </a:lnTo>
                  <a:lnTo>
                    <a:pt x="518661" y="94698"/>
                  </a:lnTo>
                  <a:lnTo>
                    <a:pt x="459312" y="43178"/>
                  </a:lnTo>
                  <a:lnTo>
                    <a:pt x="397776" y="15583"/>
                  </a:lnTo>
                  <a:lnTo>
                    <a:pt x="338977" y="2210"/>
                  </a:lnTo>
                  <a:lnTo>
                    <a:pt x="292987" y="0"/>
                  </a:lnTo>
                  <a:lnTo>
                    <a:pt x="261063" y="79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85098" y="800165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811694" y="406051"/>
              <a:ext cx="410441" cy="686174"/>
            </a:xfrm>
            <a:custGeom>
              <a:avLst/>
              <a:gdLst/>
              <a:ahLst/>
              <a:cxnLst/>
              <a:rect l="0" t="0" r="0" b="0"/>
              <a:pathLst>
                <a:path w="410441" h="686174">
                  <a:moveTo>
                    <a:pt x="410440" y="109845"/>
                  </a:moveTo>
                  <a:lnTo>
                    <a:pt x="355353" y="60347"/>
                  </a:lnTo>
                  <a:lnTo>
                    <a:pt x="294412" y="24155"/>
                  </a:lnTo>
                  <a:lnTo>
                    <a:pt x="233622" y="4830"/>
                  </a:lnTo>
                  <a:lnTo>
                    <a:pt x="210192" y="0"/>
                  </a:lnTo>
                  <a:lnTo>
                    <a:pt x="184180" y="1754"/>
                  </a:lnTo>
                  <a:lnTo>
                    <a:pt x="143229" y="20496"/>
                  </a:lnTo>
                  <a:lnTo>
                    <a:pt x="88756" y="64080"/>
                  </a:lnTo>
                  <a:lnTo>
                    <a:pt x="49225" y="124069"/>
                  </a:lnTo>
                  <a:lnTo>
                    <a:pt x="28402" y="173503"/>
                  </a:lnTo>
                  <a:lnTo>
                    <a:pt x="18756" y="234056"/>
                  </a:lnTo>
                  <a:lnTo>
                    <a:pt x="4227" y="296954"/>
                  </a:lnTo>
                  <a:lnTo>
                    <a:pt x="697" y="352219"/>
                  </a:lnTo>
                  <a:lnTo>
                    <a:pt x="0" y="408195"/>
                  </a:lnTo>
                  <a:lnTo>
                    <a:pt x="7098" y="464313"/>
                  </a:lnTo>
                  <a:lnTo>
                    <a:pt x="12833" y="517338"/>
                  </a:lnTo>
                  <a:lnTo>
                    <a:pt x="29400" y="571518"/>
                  </a:lnTo>
                  <a:lnTo>
                    <a:pt x="65488" y="633777"/>
                  </a:lnTo>
                  <a:lnTo>
                    <a:pt x="80483" y="649200"/>
                  </a:lnTo>
                  <a:lnTo>
                    <a:pt x="115233" y="669867"/>
                  </a:lnTo>
                  <a:lnTo>
                    <a:pt x="155165" y="682749"/>
                  </a:lnTo>
                  <a:lnTo>
                    <a:pt x="182731" y="686173"/>
                  </a:lnTo>
                  <a:lnTo>
                    <a:pt x="238555" y="672730"/>
                  </a:lnTo>
                  <a:lnTo>
                    <a:pt x="278273" y="660071"/>
                  </a:lnTo>
                  <a:lnTo>
                    <a:pt x="315684" y="636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30182" y="810694"/>
              <a:ext cx="283338" cy="312950"/>
            </a:xfrm>
            <a:custGeom>
              <a:avLst/>
              <a:gdLst/>
              <a:ahLst/>
              <a:cxnLst/>
              <a:rect l="0" t="0" r="0" b="0"/>
              <a:pathLst>
                <a:path w="283338" h="312950">
                  <a:moveTo>
                    <a:pt x="170937" y="0"/>
                  </a:moveTo>
                  <a:lnTo>
                    <a:pt x="130079" y="2339"/>
                  </a:lnTo>
                  <a:lnTo>
                    <a:pt x="90720" y="17981"/>
                  </a:lnTo>
                  <a:lnTo>
                    <a:pt x="34594" y="64152"/>
                  </a:lnTo>
                  <a:lnTo>
                    <a:pt x="13816" y="100636"/>
                  </a:lnTo>
                  <a:lnTo>
                    <a:pt x="250" y="141082"/>
                  </a:lnTo>
                  <a:lnTo>
                    <a:pt x="0" y="188291"/>
                  </a:lnTo>
                  <a:lnTo>
                    <a:pt x="12924" y="228145"/>
                  </a:lnTo>
                  <a:lnTo>
                    <a:pt x="37160" y="262181"/>
                  </a:lnTo>
                  <a:lnTo>
                    <a:pt x="66568" y="288903"/>
                  </a:lnTo>
                  <a:lnTo>
                    <a:pt x="103098" y="306049"/>
                  </a:lnTo>
                  <a:lnTo>
                    <a:pt x="143557" y="312949"/>
                  </a:lnTo>
                  <a:lnTo>
                    <a:pt x="185181" y="309405"/>
                  </a:lnTo>
                  <a:lnTo>
                    <a:pt x="210023" y="297780"/>
                  </a:lnTo>
                  <a:lnTo>
                    <a:pt x="254566" y="261722"/>
                  </a:lnTo>
                  <a:lnTo>
                    <a:pt x="269717" y="238373"/>
                  </a:lnTo>
                  <a:lnTo>
                    <a:pt x="279180" y="211229"/>
                  </a:lnTo>
                  <a:lnTo>
                    <a:pt x="283337" y="164232"/>
                  </a:lnTo>
                  <a:lnTo>
                    <a:pt x="276510" y="120151"/>
                  </a:lnTo>
                  <a:lnTo>
                    <a:pt x="253835" y="66454"/>
                  </a:lnTo>
                  <a:lnTo>
                    <a:pt x="239366" y="45913"/>
                  </a:lnTo>
                  <a:lnTo>
                    <a:pt x="211489" y="27772"/>
                  </a:lnTo>
                  <a:lnTo>
                    <a:pt x="191299" y="18972"/>
                  </a:lnTo>
                  <a:lnTo>
                    <a:pt x="170628" y="17401"/>
                  </a:lnTo>
                  <a:lnTo>
                    <a:pt x="139351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69575" y="818927"/>
              <a:ext cx="208865" cy="336788"/>
            </a:xfrm>
            <a:custGeom>
              <a:avLst/>
              <a:gdLst/>
              <a:ahLst/>
              <a:cxnLst/>
              <a:rect l="0" t="0" r="0" b="0"/>
              <a:pathLst>
                <a:path w="208865" h="336788">
                  <a:moveTo>
                    <a:pt x="0" y="86523"/>
                  </a:moveTo>
                  <a:lnTo>
                    <a:pt x="8333" y="140668"/>
                  </a:lnTo>
                  <a:lnTo>
                    <a:pt x="15684" y="201204"/>
                  </a:lnTo>
                  <a:lnTo>
                    <a:pt x="21165" y="261081"/>
                  </a:lnTo>
                  <a:lnTo>
                    <a:pt x="29180" y="317969"/>
                  </a:lnTo>
                  <a:lnTo>
                    <a:pt x="29982" y="332068"/>
                  </a:lnTo>
                  <a:lnTo>
                    <a:pt x="28177" y="336787"/>
                  </a:lnTo>
                  <a:lnTo>
                    <a:pt x="24633" y="335254"/>
                  </a:lnTo>
                  <a:lnTo>
                    <a:pt x="15627" y="321073"/>
                  </a:lnTo>
                  <a:lnTo>
                    <a:pt x="5151" y="284441"/>
                  </a:lnTo>
                  <a:lnTo>
                    <a:pt x="1526" y="231343"/>
                  </a:lnTo>
                  <a:lnTo>
                    <a:pt x="452" y="179216"/>
                  </a:lnTo>
                  <a:lnTo>
                    <a:pt x="89" y="115968"/>
                  </a:lnTo>
                  <a:lnTo>
                    <a:pt x="5607" y="58674"/>
                  </a:lnTo>
                  <a:lnTo>
                    <a:pt x="20248" y="24459"/>
                  </a:lnTo>
                  <a:lnTo>
                    <a:pt x="35906" y="9027"/>
                  </a:lnTo>
                  <a:lnTo>
                    <a:pt x="44994" y="3273"/>
                  </a:lnTo>
                  <a:lnTo>
                    <a:pt x="67570" y="0"/>
                  </a:lnTo>
                  <a:lnTo>
                    <a:pt x="80142" y="765"/>
                  </a:lnTo>
                  <a:lnTo>
                    <a:pt x="103469" y="10974"/>
                  </a:lnTo>
                  <a:lnTo>
                    <a:pt x="133213" y="36452"/>
                  </a:lnTo>
                  <a:lnTo>
                    <a:pt x="171484" y="95267"/>
                  </a:lnTo>
                  <a:lnTo>
                    <a:pt x="196827" y="150035"/>
                  </a:lnTo>
                  <a:lnTo>
                    <a:pt x="207855" y="205914"/>
                  </a:lnTo>
                  <a:lnTo>
                    <a:pt x="208864" y="260842"/>
                  </a:lnTo>
                  <a:lnTo>
                    <a:pt x="202131" y="303581"/>
                  </a:lnTo>
                  <a:lnTo>
                    <a:pt x="200041" y="3286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64373" y="822935"/>
              <a:ext cx="221099" cy="398371"/>
            </a:xfrm>
            <a:custGeom>
              <a:avLst/>
              <a:gdLst/>
              <a:ahLst/>
              <a:cxnLst/>
              <a:rect l="0" t="0" r="0" b="0"/>
              <a:pathLst>
                <a:path w="221099" h="398371">
                  <a:moveTo>
                    <a:pt x="0" y="71987"/>
                  </a:moveTo>
                  <a:lnTo>
                    <a:pt x="0" y="129251"/>
                  </a:lnTo>
                  <a:lnTo>
                    <a:pt x="0" y="178641"/>
                  </a:lnTo>
                  <a:lnTo>
                    <a:pt x="0" y="230320"/>
                  </a:lnTo>
                  <a:lnTo>
                    <a:pt x="0" y="279557"/>
                  </a:lnTo>
                  <a:lnTo>
                    <a:pt x="0" y="340653"/>
                  </a:lnTo>
                  <a:lnTo>
                    <a:pt x="0" y="281932"/>
                  </a:lnTo>
                  <a:lnTo>
                    <a:pt x="0" y="232199"/>
                  </a:lnTo>
                  <a:lnTo>
                    <a:pt x="0" y="180418"/>
                  </a:lnTo>
                  <a:lnTo>
                    <a:pt x="2339" y="118925"/>
                  </a:lnTo>
                  <a:lnTo>
                    <a:pt x="19786" y="64838"/>
                  </a:lnTo>
                  <a:lnTo>
                    <a:pt x="29850" y="43073"/>
                  </a:lnTo>
                  <a:lnTo>
                    <a:pt x="69268" y="2611"/>
                  </a:lnTo>
                  <a:lnTo>
                    <a:pt x="78934" y="0"/>
                  </a:lnTo>
                  <a:lnTo>
                    <a:pt x="102152" y="3338"/>
                  </a:lnTo>
                  <a:lnTo>
                    <a:pt x="121830" y="18859"/>
                  </a:lnTo>
                  <a:lnTo>
                    <a:pt x="166908" y="71923"/>
                  </a:lnTo>
                  <a:lnTo>
                    <a:pt x="187821" y="117208"/>
                  </a:lnTo>
                  <a:lnTo>
                    <a:pt x="203216" y="176456"/>
                  </a:lnTo>
                  <a:lnTo>
                    <a:pt x="208391" y="227203"/>
                  </a:lnTo>
                  <a:lnTo>
                    <a:pt x="215513" y="279284"/>
                  </a:lnTo>
                  <a:lnTo>
                    <a:pt x="219443" y="331760"/>
                  </a:lnTo>
                  <a:lnTo>
                    <a:pt x="220362" y="360577"/>
                  </a:lnTo>
                  <a:lnTo>
                    <a:pt x="221098" y="3983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21062" y="804490"/>
              <a:ext cx="220382" cy="395759"/>
            </a:xfrm>
            <a:custGeom>
              <a:avLst/>
              <a:gdLst/>
              <a:ahLst/>
              <a:cxnLst/>
              <a:rect l="0" t="0" r="0" b="0"/>
              <a:pathLst>
                <a:path w="220382" h="395759">
                  <a:moveTo>
                    <a:pt x="59166" y="216774"/>
                  </a:moveTo>
                  <a:lnTo>
                    <a:pt x="77146" y="192727"/>
                  </a:lnTo>
                  <a:lnTo>
                    <a:pt x="103488" y="172474"/>
                  </a:lnTo>
                  <a:lnTo>
                    <a:pt x="163475" y="145838"/>
                  </a:lnTo>
                  <a:lnTo>
                    <a:pt x="202464" y="114438"/>
                  </a:lnTo>
                  <a:lnTo>
                    <a:pt x="218348" y="88186"/>
                  </a:lnTo>
                  <a:lnTo>
                    <a:pt x="220381" y="68377"/>
                  </a:lnTo>
                  <a:lnTo>
                    <a:pt x="216215" y="49044"/>
                  </a:lnTo>
                  <a:lnTo>
                    <a:pt x="194476" y="17569"/>
                  </a:lnTo>
                  <a:lnTo>
                    <a:pt x="187977" y="10271"/>
                  </a:lnTo>
                  <a:lnTo>
                    <a:pt x="168278" y="2162"/>
                  </a:lnTo>
                  <a:lnTo>
                    <a:pt x="156473" y="0"/>
                  </a:lnTo>
                  <a:lnTo>
                    <a:pt x="133999" y="3837"/>
                  </a:lnTo>
                  <a:lnTo>
                    <a:pt x="85386" y="25363"/>
                  </a:lnTo>
                  <a:lnTo>
                    <a:pt x="64580" y="44745"/>
                  </a:lnTo>
                  <a:lnTo>
                    <a:pt x="32159" y="95315"/>
                  </a:lnTo>
                  <a:lnTo>
                    <a:pt x="5565" y="151534"/>
                  </a:lnTo>
                  <a:lnTo>
                    <a:pt x="0" y="199523"/>
                  </a:lnTo>
                  <a:lnTo>
                    <a:pt x="8008" y="261373"/>
                  </a:lnTo>
                  <a:lnTo>
                    <a:pt x="16542" y="293917"/>
                  </a:lnTo>
                  <a:lnTo>
                    <a:pt x="47497" y="346699"/>
                  </a:lnTo>
                  <a:lnTo>
                    <a:pt x="63338" y="363426"/>
                  </a:lnTo>
                  <a:lnTo>
                    <a:pt x="93157" y="379419"/>
                  </a:lnTo>
                  <a:lnTo>
                    <a:pt x="144562" y="392184"/>
                  </a:lnTo>
                  <a:lnTo>
                    <a:pt x="206565" y="39575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57195" y="845044"/>
              <a:ext cx="238930" cy="371727"/>
            </a:xfrm>
            <a:custGeom>
              <a:avLst/>
              <a:gdLst/>
              <a:ahLst/>
              <a:cxnLst/>
              <a:rect l="0" t="0" r="0" b="0"/>
              <a:pathLst>
                <a:path w="238930" h="371727">
                  <a:moveTo>
                    <a:pt x="238929" y="39349"/>
                  </a:moveTo>
                  <a:lnTo>
                    <a:pt x="227751" y="22582"/>
                  </a:lnTo>
                  <a:lnTo>
                    <a:pt x="209784" y="11230"/>
                  </a:lnTo>
                  <a:lnTo>
                    <a:pt x="186201" y="3455"/>
                  </a:lnTo>
                  <a:lnTo>
                    <a:pt x="160122" y="0"/>
                  </a:lnTo>
                  <a:lnTo>
                    <a:pt x="136054" y="4703"/>
                  </a:lnTo>
                  <a:lnTo>
                    <a:pt x="75253" y="34484"/>
                  </a:lnTo>
                  <a:lnTo>
                    <a:pt x="27371" y="87798"/>
                  </a:lnTo>
                  <a:lnTo>
                    <a:pt x="7660" y="133513"/>
                  </a:lnTo>
                  <a:lnTo>
                    <a:pt x="0" y="184103"/>
                  </a:lnTo>
                  <a:lnTo>
                    <a:pt x="3319" y="241727"/>
                  </a:lnTo>
                  <a:lnTo>
                    <a:pt x="17301" y="292075"/>
                  </a:lnTo>
                  <a:lnTo>
                    <a:pt x="36260" y="331040"/>
                  </a:lnTo>
                  <a:lnTo>
                    <a:pt x="62286" y="359223"/>
                  </a:lnTo>
                  <a:lnTo>
                    <a:pt x="85162" y="368689"/>
                  </a:lnTo>
                  <a:lnTo>
                    <a:pt x="112097" y="371726"/>
                  </a:lnTo>
                  <a:lnTo>
                    <a:pt x="170808" y="364144"/>
                  </a:lnTo>
                  <a:lnTo>
                    <a:pt x="199638" y="354733"/>
                  </a:lnTo>
                  <a:lnTo>
                    <a:pt x="217872" y="3446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06696" y="442196"/>
              <a:ext cx="31585" cy="800167"/>
            </a:xfrm>
            <a:custGeom>
              <a:avLst/>
              <a:gdLst/>
              <a:ahLst/>
              <a:cxnLst/>
              <a:rect l="0" t="0" r="0" b="0"/>
              <a:pathLst>
                <a:path w="31585" h="800167">
                  <a:moveTo>
                    <a:pt x="31584" y="0"/>
                  </a:moveTo>
                  <a:lnTo>
                    <a:pt x="20405" y="11179"/>
                  </a:lnTo>
                  <a:lnTo>
                    <a:pt x="7864" y="40487"/>
                  </a:lnTo>
                  <a:lnTo>
                    <a:pt x="1552" y="92312"/>
                  </a:lnTo>
                  <a:lnTo>
                    <a:pt x="304" y="147610"/>
                  </a:lnTo>
                  <a:lnTo>
                    <a:pt x="59" y="209182"/>
                  </a:lnTo>
                  <a:lnTo>
                    <a:pt x="16" y="260332"/>
                  </a:lnTo>
                  <a:lnTo>
                    <a:pt x="4" y="312532"/>
                  </a:lnTo>
                  <a:lnTo>
                    <a:pt x="0" y="365043"/>
                  </a:lnTo>
                  <a:lnTo>
                    <a:pt x="7233" y="427954"/>
                  </a:lnTo>
                  <a:lnTo>
                    <a:pt x="9551" y="477101"/>
                  </a:lnTo>
                  <a:lnTo>
                    <a:pt x="10333" y="539342"/>
                  </a:lnTo>
                  <a:lnTo>
                    <a:pt x="16078" y="602026"/>
                  </a:lnTo>
                  <a:lnTo>
                    <a:pt x="21242" y="659469"/>
                  </a:lnTo>
                  <a:lnTo>
                    <a:pt x="29194" y="718995"/>
                  </a:lnTo>
                  <a:lnTo>
                    <a:pt x="30875" y="763247"/>
                  </a:lnTo>
                  <a:lnTo>
                    <a:pt x="31584" y="800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85595" y="707554"/>
              <a:ext cx="463255" cy="18913"/>
            </a:xfrm>
            <a:custGeom>
              <a:avLst/>
              <a:gdLst/>
              <a:ahLst/>
              <a:cxnLst/>
              <a:rect l="0" t="0" r="0" b="0"/>
              <a:pathLst>
                <a:path w="463255" h="18913">
                  <a:moveTo>
                    <a:pt x="463254" y="8383"/>
                  </a:moveTo>
                  <a:lnTo>
                    <a:pt x="434529" y="1148"/>
                  </a:lnTo>
                  <a:lnTo>
                    <a:pt x="384164" y="0"/>
                  </a:lnTo>
                  <a:lnTo>
                    <a:pt x="323617" y="5380"/>
                  </a:lnTo>
                  <a:lnTo>
                    <a:pt x="277970" y="7048"/>
                  </a:lnTo>
                  <a:lnTo>
                    <a:pt x="223001" y="7988"/>
                  </a:lnTo>
                  <a:lnTo>
                    <a:pt x="160311" y="8266"/>
                  </a:lnTo>
                  <a:lnTo>
                    <a:pt x="116873" y="8331"/>
                  </a:lnTo>
                  <a:lnTo>
                    <a:pt x="56076" y="11487"/>
                  </a:lnTo>
                  <a:lnTo>
                    <a:pt x="0" y="18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70557" y="947564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10097" y="216110"/>
                  </a:lnTo>
                  <a:lnTo>
                    <a:pt x="18024" y="272192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201492" y="71593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17306" y="881335"/>
              <a:ext cx="261405" cy="369025"/>
            </a:xfrm>
            <a:custGeom>
              <a:avLst/>
              <a:gdLst/>
              <a:ahLst/>
              <a:cxnLst/>
              <a:rect l="0" t="0" r="0" b="0"/>
              <a:pathLst>
                <a:path w="261405" h="369025">
                  <a:moveTo>
                    <a:pt x="0" y="108343"/>
                  </a:moveTo>
                  <a:lnTo>
                    <a:pt x="14654" y="161371"/>
                  </a:lnTo>
                  <a:lnTo>
                    <a:pt x="23333" y="222012"/>
                  </a:lnTo>
                  <a:lnTo>
                    <a:pt x="29955" y="277026"/>
                  </a:lnTo>
                  <a:lnTo>
                    <a:pt x="31263" y="335812"/>
                  </a:lnTo>
                  <a:lnTo>
                    <a:pt x="31442" y="364248"/>
                  </a:lnTo>
                  <a:lnTo>
                    <a:pt x="30319" y="369024"/>
                  </a:lnTo>
                  <a:lnTo>
                    <a:pt x="28402" y="367528"/>
                  </a:lnTo>
                  <a:lnTo>
                    <a:pt x="16918" y="325917"/>
                  </a:lnTo>
                  <a:lnTo>
                    <a:pt x="12421" y="278224"/>
                  </a:lnTo>
                  <a:lnTo>
                    <a:pt x="11088" y="221459"/>
                  </a:lnTo>
                  <a:lnTo>
                    <a:pt x="16283" y="165776"/>
                  </a:lnTo>
                  <a:lnTo>
                    <a:pt x="28520" y="104134"/>
                  </a:lnTo>
                  <a:lnTo>
                    <a:pt x="45321" y="56949"/>
                  </a:lnTo>
                  <a:lnTo>
                    <a:pt x="58746" y="36368"/>
                  </a:lnTo>
                  <a:lnTo>
                    <a:pt x="86036" y="12798"/>
                  </a:lnTo>
                  <a:lnTo>
                    <a:pt x="106088" y="2318"/>
                  </a:lnTo>
                  <a:lnTo>
                    <a:pt x="126699" y="0"/>
                  </a:lnTo>
                  <a:lnTo>
                    <a:pt x="137108" y="1019"/>
                  </a:lnTo>
                  <a:lnTo>
                    <a:pt x="158033" y="11511"/>
                  </a:lnTo>
                  <a:lnTo>
                    <a:pt x="194473" y="41253"/>
                  </a:lnTo>
                  <a:lnTo>
                    <a:pt x="224201" y="87639"/>
                  </a:lnTo>
                  <a:lnTo>
                    <a:pt x="244374" y="135094"/>
                  </a:lnTo>
                  <a:lnTo>
                    <a:pt x="257110" y="186199"/>
                  </a:lnTo>
                  <a:lnTo>
                    <a:pt x="261404" y="237217"/>
                  </a:lnTo>
                  <a:lnTo>
                    <a:pt x="259735" y="296970"/>
                  </a:lnTo>
                  <a:lnTo>
                    <a:pt x="254773" y="333469"/>
                  </a:lnTo>
                  <a:lnTo>
                    <a:pt x="252683" y="3610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48891" y="909206"/>
              <a:ext cx="702291" cy="754297"/>
            </a:xfrm>
            <a:custGeom>
              <a:avLst/>
              <a:gdLst/>
              <a:ahLst/>
              <a:cxnLst/>
              <a:rect l="0" t="0" r="0" b="0"/>
              <a:pathLst>
                <a:path w="702291" h="754297">
                  <a:moveTo>
                    <a:pt x="589596" y="185757"/>
                  </a:moveTo>
                  <a:lnTo>
                    <a:pt x="595185" y="168990"/>
                  </a:lnTo>
                  <a:lnTo>
                    <a:pt x="593072" y="136205"/>
                  </a:lnTo>
                  <a:lnTo>
                    <a:pt x="580707" y="85545"/>
                  </a:lnTo>
                  <a:lnTo>
                    <a:pt x="556948" y="50582"/>
                  </a:lnTo>
                  <a:lnTo>
                    <a:pt x="542331" y="36772"/>
                  </a:lnTo>
                  <a:lnTo>
                    <a:pt x="488572" y="8918"/>
                  </a:lnTo>
                  <a:lnTo>
                    <a:pt x="442810" y="0"/>
                  </a:lnTo>
                  <a:lnTo>
                    <a:pt x="397795" y="2946"/>
                  </a:lnTo>
                  <a:lnTo>
                    <a:pt x="372160" y="14431"/>
                  </a:lnTo>
                  <a:lnTo>
                    <a:pt x="332696" y="44810"/>
                  </a:lnTo>
                  <a:lnTo>
                    <a:pt x="320220" y="65402"/>
                  </a:lnTo>
                  <a:lnTo>
                    <a:pt x="311946" y="91322"/>
                  </a:lnTo>
                  <a:lnTo>
                    <a:pt x="308458" y="139969"/>
                  </a:lnTo>
                  <a:lnTo>
                    <a:pt x="315483" y="193637"/>
                  </a:lnTo>
                  <a:lnTo>
                    <a:pt x="341345" y="241343"/>
                  </a:lnTo>
                  <a:lnTo>
                    <a:pt x="361109" y="265444"/>
                  </a:lnTo>
                  <a:lnTo>
                    <a:pt x="385491" y="283955"/>
                  </a:lnTo>
                  <a:lnTo>
                    <a:pt x="411925" y="293741"/>
                  </a:lnTo>
                  <a:lnTo>
                    <a:pt x="440441" y="296921"/>
                  </a:lnTo>
                  <a:lnTo>
                    <a:pt x="488210" y="290964"/>
                  </a:lnTo>
                  <a:lnTo>
                    <a:pt x="543746" y="268583"/>
                  </a:lnTo>
                  <a:lnTo>
                    <a:pt x="564539" y="254154"/>
                  </a:lnTo>
                  <a:lnTo>
                    <a:pt x="582821" y="226300"/>
                  </a:lnTo>
                  <a:lnTo>
                    <a:pt x="591654" y="206116"/>
                  </a:lnTo>
                  <a:lnTo>
                    <a:pt x="596817" y="201669"/>
                  </a:lnTo>
                  <a:lnTo>
                    <a:pt x="602599" y="201045"/>
                  </a:lnTo>
                  <a:lnTo>
                    <a:pt x="608793" y="202968"/>
                  </a:lnTo>
                  <a:lnTo>
                    <a:pt x="612923" y="211269"/>
                  </a:lnTo>
                  <a:lnTo>
                    <a:pt x="622669" y="265666"/>
                  </a:lnTo>
                  <a:lnTo>
                    <a:pt x="638925" y="323229"/>
                  </a:lnTo>
                  <a:lnTo>
                    <a:pt x="656302" y="384260"/>
                  </a:lnTo>
                  <a:lnTo>
                    <a:pt x="673828" y="446572"/>
                  </a:lnTo>
                  <a:lnTo>
                    <a:pt x="691372" y="508532"/>
                  </a:lnTo>
                  <a:lnTo>
                    <a:pt x="702290" y="562901"/>
                  </a:lnTo>
                  <a:lnTo>
                    <a:pt x="700513" y="597872"/>
                  </a:lnTo>
                  <a:lnTo>
                    <a:pt x="688026" y="629012"/>
                  </a:lnTo>
                  <a:lnTo>
                    <a:pt x="661264" y="661673"/>
                  </a:lnTo>
                  <a:lnTo>
                    <a:pt x="620780" y="685264"/>
                  </a:lnTo>
                  <a:lnTo>
                    <a:pt x="585968" y="696278"/>
                  </a:lnTo>
                  <a:lnTo>
                    <a:pt x="535099" y="700061"/>
                  </a:lnTo>
                  <a:lnTo>
                    <a:pt x="474802" y="701339"/>
                  </a:lnTo>
                  <a:lnTo>
                    <a:pt x="417832" y="701591"/>
                  </a:lnTo>
                  <a:lnTo>
                    <a:pt x="360348" y="701641"/>
                  </a:lnTo>
                  <a:lnTo>
                    <a:pt x="297001" y="704771"/>
                  </a:lnTo>
                  <a:lnTo>
                    <a:pt x="250218" y="713106"/>
                  </a:lnTo>
                  <a:lnTo>
                    <a:pt x="187597" y="720814"/>
                  </a:lnTo>
                  <a:lnTo>
                    <a:pt x="138772" y="727738"/>
                  </a:lnTo>
                  <a:lnTo>
                    <a:pt x="75938" y="740558"/>
                  </a:lnTo>
                  <a:lnTo>
                    <a:pt x="17080" y="751236"/>
                  </a:lnTo>
                  <a:lnTo>
                    <a:pt x="0" y="7542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23168" y="1716145"/>
              <a:ext cx="456149" cy="852809"/>
            </a:xfrm>
            <a:custGeom>
              <a:avLst/>
              <a:gdLst/>
              <a:ahLst/>
              <a:cxnLst/>
              <a:rect l="0" t="0" r="0" b="0"/>
              <a:pathLst>
                <a:path w="456149" h="852809">
                  <a:moveTo>
                    <a:pt x="235049" y="852808"/>
                  </a:moveTo>
                  <a:lnTo>
                    <a:pt x="226716" y="803877"/>
                  </a:lnTo>
                  <a:lnTo>
                    <a:pt x="225171" y="752912"/>
                  </a:lnTo>
                  <a:lnTo>
                    <a:pt x="219060" y="689576"/>
                  </a:lnTo>
                  <a:lnTo>
                    <a:pt x="203207" y="629278"/>
                  </a:lnTo>
                  <a:lnTo>
                    <a:pt x="189740" y="579517"/>
                  </a:lnTo>
                  <a:lnTo>
                    <a:pt x="174051" y="522268"/>
                  </a:lnTo>
                  <a:lnTo>
                    <a:pt x="158269" y="461003"/>
                  </a:lnTo>
                  <a:lnTo>
                    <a:pt x="136651" y="403841"/>
                  </a:lnTo>
                  <a:lnTo>
                    <a:pt x="116783" y="347489"/>
                  </a:lnTo>
                  <a:lnTo>
                    <a:pt x="83818" y="285662"/>
                  </a:lnTo>
                  <a:lnTo>
                    <a:pt x="54592" y="231810"/>
                  </a:lnTo>
                  <a:lnTo>
                    <a:pt x="17023" y="168472"/>
                  </a:lnTo>
                  <a:lnTo>
                    <a:pt x="1863" y="136875"/>
                  </a:lnTo>
                  <a:lnTo>
                    <a:pt x="0" y="112696"/>
                  </a:lnTo>
                  <a:lnTo>
                    <a:pt x="4241" y="88691"/>
                  </a:lnTo>
                  <a:lnTo>
                    <a:pt x="13924" y="70224"/>
                  </a:lnTo>
                  <a:lnTo>
                    <a:pt x="29147" y="57337"/>
                  </a:lnTo>
                  <a:lnTo>
                    <a:pt x="63687" y="43504"/>
                  </a:lnTo>
                  <a:lnTo>
                    <a:pt x="122171" y="28350"/>
                  </a:lnTo>
                  <a:lnTo>
                    <a:pt x="175868" y="17629"/>
                  </a:lnTo>
                  <a:lnTo>
                    <a:pt x="236231" y="12632"/>
                  </a:lnTo>
                  <a:lnTo>
                    <a:pt x="297804" y="3708"/>
                  </a:lnTo>
                  <a:lnTo>
                    <a:pt x="352689" y="1098"/>
                  </a:lnTo>
                  <a:lnTo>
                    <a:pt x="404176" y="325"/>
                  </a:lnTo>
                  <a:lnTo>
                    <a:pt x="45614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68746" y="218992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69346" y="17958"/>
                  </a:lnTo>
                  <a:lnTo>
                    <a:pt x="115296" y="31667"/>
                  </a:lnTo>
                  <a:lnTo>
                    <a:pt x="53970" y="456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10901" y="2137285"/>
              <a:ext cx="168457" cy="379572"/>
            </a:xfrm>
            <a:custGeom>
              <a:avLst/>
              <a:gdLst/>
              <a:ahLst/>
              <a:cxnLst/>
              <a:rect l="0" t="0" r="0" b="0"/>
              <a:pathLst>
                <a:path w="168457" h="379572">
                  <a:moveTo>
                    <a:pt x="0" y="147398"/>
                  </a:moveTo>
                  <a:lnTo>
                    <a:pt x="15641" y="165379"/>
                  </a:lnTo>
                  <a:lnTo>
                    <a:pt x="31209" y="207752"/>
                  </a:lnTo>
                  <a:lnTo>
                    <a:pt x="45549" y="260576"/>
                  </a:lnTo>
                  <a:lnTo>
                    <a:pt x="59647" y="319277"/>
                  </a:lnTo>
                  <a:lnTo>
                    <a:pt x="77207" y="378090"/>
                  </a:lnTo>
                  <a:lnTo>
                    <a:pt x="78378" y="379571"/>
                  </a:lnTo>
                  <a:lnTo>
                    <a:pt x="65859" y="316240"/>
                  </a:lnTo>
                  <a:lnTo>
                    <a:pt x="52480" y="257612"/>
                  </a:lnTo>
                  <a:lnTo>
                    <a:pt x="38573" y="205954"/>
                  </a:lnTo>
                  <a:lnTo>
                    <a:pt x="33656" y="159029"/>
                  </a:lnTo>
                  <a:lnTo>
                    <a:pt x="37788" y="108081"/>
                  </a:lnTo>
                  <a:lnTo>
                    <a:pt x="46431" y="82741"/>
                  </a:lnTo>
                  <a:lnTo>
                    <a:pt x="71043" y="47409"/>
                  </a:lnTo>
                  <a:lnTo>
                    <a:pt x="97089" y="30684"/>
                  </a:lnTo>
                  <a:lnTo>
                    <a:pt x="144587" y="1087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10984" y="2389969"/>
              <a:ext cx="31587" cy="31586"/>
            </a:xfrm>
            <a:custGeom>
              <a:avLst/>
              <a:gdLst/>
              <a:ahLst/>
              <a:cxnLst/>
              <a:rect l="0" t="0" r="0" b="0"/>
              <a:pathLst>
                <a:path w="31587" h="31586">
                  <a:moveTo>
                    <a:pt x="0" y="31585"/>
                  </a:move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48283" y="2186113"/>
              <a:ext cx="246930" cy="362479"/>
            </a:xfrm>
            <a:custGeom>
              <a:avLst/>
              <a:gdLst/>
              <a:ahLst/>
              <a:cxnLst/>
              <a:rect l="0" t="0" r="0" b="0"/>
              <a:pathLst>
                <a:path w="246930" h="362479">
                  <a:moveTo>
                    <a:pt x="204815" y="77513"/>
                  </a:moveTo>
                  <a:lnTo>
                    <a:pt x="175507" y="33551"/>
                  </a:lnTo>
                  <a:lnTo>
                    <a:pt x="155914" y="19760"/>
                  </a:lnTo>
                  <a:lnTo>
                    <a:pt x="110798" y="1375"/>
                  </a:lnTo>
                  <a:lnTo>
                    <a:pt x="89330" y="0"/>
                  </a:lnTo>
                  <a:lnTo>
                    <a:pt x="69260" y="4459"/>
                  </a:lnTo>
                  <a:lnTo>
                    <a:pt x="52542" y="14239"/>
                  </a:lnTo>
                  <a:lnTo>
                    <a:pt x="29975" y="38489"/>
                  </a:lnTo>
                  <a:lnTo>
                    <a:pt x="14061" y="73489"/>
                  </a:lnTo>
                  <a:lnTo>
                    <a:pt x="5438" y="126068"/>
                  </a:lnTo>
                  <a:lnTo>
                    <a:pt x="0" y="149396"/>
                  </a:lnTo>
                  <a:lnTo>
                    <a:pt x="11023" y="208609"/>
                  </a:lnTo>
                  <a:lnTo>
                    <a:pt x="25678" y="263459"/>
                  </a:lnTo>
                  <a:lnTo>
                    <a:pt x="45428" y="308436"/>
                  </a:lnTo>
                  <a:lnTo>
                    <a:pt x="65043" y="340517"/>
                  </a:lnTo>
                  <a:lnTo>
                    <a:pt x="81863" y="355451"/>
                  </a:lnTo>
                  <a:lnTo>
                    <a:pt x="91261" y="361071"/>
                  </a:lnTo>
                  <a:lnTo>
                    <a:pt x="101037" y="362478"/>
                  </a:lnTo>
                  <a:lnTo>
                    <a:pt x="121257" y="357803"/>
                  </a:lnTo>
                  <a:lnTo>
                    <a:pt x="138822" y="344806"/>
                  </a:lnTo>
                  <a:lnTo>
                    <a:pt x="153258" y="326162"/>
                  </a:lnTo>
                  <a:lnTo>
                    <a:pt x="166792" y="289357"/>
                  </a:lnTo>
                  <a:lnTo>
                    <a:pt x="171958" y="231880"/>
                  </a:lnTo>
                  <a:lnTo>
                    <a:pt x="172853" y="181743"/>
                  </a:lnTo>
                  <a:lnTo>
                    <a:pt x="173062" y="157763"/>
                  </a:lnTo>
                  <a:lnTo>
                    <a:pt x="173118" y="157919"/>
                  </a:lnTo>
                  <a:lnTo>
                    <a:pt x="174350" y="169401"/>
                  </a:lnTo>
                  <a:lnTo>
                    <a:pt x="198419" y="232821"/>
                  </a:lnTo>
                  <a:lnTo>
                    <a:pt x="217893" y="273918"/>
                  </a:lnTo>
                  <a:lnTo>
                    <a:pt x="229345" y="287637"/>
                  </a:lnTo>
                  <a:lnTo>
                    <a:pt x="246929" y="298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30480" y="2210984"/>
              <a:ext cx="227946" cy="277563"/>
            </a:xfrm>
            <a:custGeom>
              <a:avLst/>
              <a:gdLst/>
              <a:ahLst/>
              <a:cxnLst/>
              <a:rect l="0" t="0" r="0" b="0"/>
              <a:pathLst>
                <a:path w="227946" h="277563">
                  <a:moveTo>
                    <a:pt x="164773" y="0"/>
                  </a:moveTo>
                  <a:lnTo>
                    <a:pt x="106157" y="0"/>
                  </a:lnTo>
                  <a:lnTo>
                    <a:pt x="71366" y="5589"/>
                  </a:lnTo>
                  <a:lnTo>
                    <a:pt x="38831" y="20243"/>
                  </a:lnTo>
                  <a:lnTo>
                    <a:pt x="23791" y="35903"/>
                  </a:lnTo>
                  <a:lnTo>
                    <a:pt x="13207" y="56901"/>
                  </a:lnTo>
                  <a:lnTo>
                    <a:pt x="0" y="114922"/>
                  </a:lnTo>
                  <a:lnTo>
                    <a:pt x="528" y="157663"/>
                  </a:lnTo>
                  <a:lnTo>
                    <a:pt x="6378" y="184716"/>
                  </a:lnTo>
                  <a:lnTo>
                    <a:pt x="23995" y="219677"/>
                  </a:lnTo>
                  <a:lnTo>
                    <a:pt x="50922" y="249923"/>
                  </a:lnTo>
                  <a:lnTo>
                    <a:pt x="82297" y="267334"/>
                  </a:lnTo>
                  <a:lnTo>
                    <a:pt x="119539" y="277562"/>
                  </a:lnTo>
                  <a:lnTo>
                    <a:pt x="164157" y="271723"/>
                  </a:lnTo>
                  <a:lnTo>
                    <a:pt x="218532" y="255626"/>
                  </a:lnTo>
                  <a:lnTo>
                    <a:pt x="227945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68953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74431" y="1853015"/>
              <a:ext cx="52450" cy="579068"/>
            </a:xfrm>
            <a:custGeom>
              <a:avLst/>
              <a:gdLst/>
              <a:ahLst/>
              <a:cxnLst/>
              <a:rect l="0" t="0" r="0" b="0"/>
              <a:pathLst>
                <a:path w="52450" h="579068">
                  <a:moveTo>
                    <a:pt x="10335" y="0"/>
                  </a:moveTo>
                  <a:lnTo>
                    <a:pt x="10335" y="54145"/>
                  </a:lnTo>
                  <a:lnTo>
                    <a:pt x="4746" y="109091"/>
                  </a:lnTo>
                  <a:lnTo>
                    <a:pt x="783" y="172241"/>
                  </a:lnTo>
                  <a:lnTo>
                    <a:pt x="0" y="234108"/>
                  </a:lnTo>
                  <a:lnTo>
                    <a:pt x="5434" y="296718"/>
                  </a:lnTo>
                  <a:lnTo>
                    <a:pt x="8883" y="345540"/>
                  </a:lnTo>
                  <a:lnTo>
                    <a:pt x="18454" y="406033"/>
                  </a:lnTo>
                  <a:lnTo>
                    <a:pt x="31610" y="469282"/>
                  </a:lnTo>
                  <a:lnTo>
                    <a:pt x="38866" y="521972"/>
                  </a:lnTo>
                  <a:lnTo>
                    <a:pt x="44135" y="557861"/>
                  </a:lnTo>
                  <a:lnTo>
                    <a:pt x="52449" y="5790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53139" y="2042528"/>
              <a:ext cx="379027" cy="31587"/>
            </a:xfrm>
            <a:custGeom>
              <a:avLst/>
              <a:gdLst/>
              <a:ahLst/>
              <a:cxnLst/>
              <a:rect l="0" t="0" r="0" b="0"/>
              <a:pathLst>
                <a:path w="379027" h="31587">
                  <a:moveTo>
                    <a:pt x="379026" y="0"/>
                  </a:moveTo>
                  <a:lnTo>
                    <a:pt x="320410" y="9065"/>
                  </a:lnTo>
                  <a:lnTo>
                    <a:pt x="260693" y="18669"/>
                  </a:lnTo>
                  <a:lnTo>
                    <a:pt x="210994" y="20349"/>
                  </a:lnTo>
                  <a:lnTo>
                    <a:pt x="156883" y="23967"/>
                  </a:lnTo>
                  <a:lnTo>
                    <a:pt x="106146" y="29328"/>
                  </a:lnTo>
                  <a:lnTo>
                    <a:pt x="48608" y="309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74279" y="2263626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4655" y="177999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63751" y="209517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84593" y="2137285"/>
              <a:ext cx="218273" cy="258125"/>
            </a:xfrm>
            <a:custGeom>
              <a:avLst/>
              <a:gdLst/>
              <a:ahLst/>
              <a:cxnLst/>
              <a:rect l="0" t="0" r="0" b="0"/>
              <a:pathLst>
                <a:path w="218273" h="258125">
                  <a:moveTo>
                    <a:pt x="100256" y="42114"/>
                  </a:moveTo>
                  <a:lnTo>
                    <a:pt x="56294" y="62357"/>
                  </a:lnTo>
                  <a:lnTo>
                    <a:pt x="24069" y="89439"/>
                  </a:lnTo>
                  <a:lnTo>
                    <a:pt x="9463" y="107601"/>
                  </a:lnTo>
                  <a:lnTo>
                    <a:pt x="1412" y="133610"/>
                  </a:lnTo>
                  <a:lnTo>
                    <a:pt x="0" y="174898"/>
                  </a:lnTo>
                  <a:lnTo>
                    <a:pt x="5395" y="197055"/>
                  </a:lnTo>
                  <a:lnTo>
                    <a:pt x="22756" y="223853"/>
                  </a:lnTo>
                  <a:lnTo>
                    <a:pt x="40076" y="243379"/>
                  </a:lnTo>
                  <a:lnTo>
                    <a:pt x="62591" y="254397"/>
                  </a:lnTo>
                  <a:lnTo>
                    <a:pt x="89365" y="258124"/>
                  </a:lnTo>
                  <a:lnTo>
                    <a:pt x="133814" y="252476"/>
                  </a:lnTo>
                  <a:lnTo>
                    <a:pt x="154555" y="242453"/>
                  </a:lnTo>
                  <a:lnTo>
                    <a:pt x="186935" y="208549"/>
                  </a:lnTo>
                  <a:lnTo>
                    <a:pt x="212741" y="168057"/>
                  </a:lnTo>
                  <a:lnTo>
                    <a:pt x="217360" y="157661"/>
                  </a:lnTo>
                  <a:lnTo>
                    <a:pt x="218272" y="115084"/>
                  </a:lnTo>
                  <a:lnTo>
                    <a:pt x="205544" y="76603"/>
                  </a:lnTo>
                  <a:lnTo>
                    <a:pt x="186955" y="48563"/>
                  </a:lnTo>
                  <a:lnTo>
                    <a:pt x="161039" y="25437"/>
                  </a:lnTo>
                  <a:lnTo>
                    <a:pt x="1107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279243" y="2140211"/>
              <a:ext cx="237276" cy="282245"/>
            </a:xfrm>
            <a:custGeom>
              <a:avLst/>
              <a:gdLst/>
              <a:ahLst/>
              <a:cxnLst/>
              <a:rect l="0" t="0" r="0" b="0"/>
              <a:pathLst>
                <a:path w="237276" h="282245">
                  <a:moveTo>
                    <a:pt x="37233" y="81302"/>
                  </a:moveTo>
                  <a:lnTo>
                    <a:pt x="31167" y="114923"/>
                  </a:lnTo>
                  <a:lnTo>
                    <a:pt x="35688" y="169744"/>
                  </a:lnTo>
                  <a:lnTo>
                    <a:pt x="36775" y="219421"/>
                  </a:lnTo>
                  <a:lnTo>
                    <a:pt x="42069" y="282244"/>
                  </a:lnTo>
                  <a:lnTo>
                    <a:pt x="39287" y="281944"/>
                  </a:lnTo>
                  <a:lnTo>
                    <a:pt x="35093" y="278234"/>
                  </a:lnTo>
                  <a:lnTo>
                    <a:pt x="12787" y="218438"/>
                  </a:lnTo>
                  <a:lnTo>
                    <a:pt x="7763" y="169898"/>
                  </a:lnTo>
                  <a:lnTo>
                    <a:pt x="0" y="114660"/>
                  </a:lnTo>
                  <a:lnTo>
                    <a:pt x="10262" y="51567"/>
                  </a:lnTo>
                  <a:lnTo>
                    <a:pt x="25602" y="24268"/>
                  </a:lnTo>
                  <a:lnTo>
                    <a:pt x="41423" y="11890"/>
                  </a:lnTo>
                  <a:lnTo>
                    <a:pt x="61322" y="3658"/>
                  </a:lnTo>
                  <a:lnTo>
                    <a:pt x="85764" y="0"/>
                  </a:lnTo>
                  <a:lnTo>
                    <a:pt x="125832" y="9119"/>
                  </a:lnTo>
                  <a:lnTo>
                    <a:pt x="147190" y="26604"/>
                  </a:lnTo>
                  <a:lnTo>
                    <a:pt x="194647" y="86436"/>
                  </a:lnTo>
                  <a:lnTo>
                    <a:pt x="212946" y="128056"/>
                  </a:lnTo>
                  <a:lnTo>
                    <a:pt x="229609" y="188933"/>
                  </a:lnTo>
                  <a:lnTo>
                    <a:pt x="235761" y="243679"/>
                  </a:lnTo>
                  <a:lnTo>
                    <a:pt x="237275" y="281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00453" y="2063585"/>
              <a:ext cx="351510" cy="383549"/>
            </a:xfrm>
            <a:custGeom>
              <a:avLst/>
              <a:gdLst/>
              <a:ahLst/>
              <a:cxnLst/>
              <a:rect l="0" t="0" r="0" b="0"/>
              <a:pathLst>
                <a:path w="351510" h="383549">
                  <a:moveTo>
                    <a:pt x="200334" y="0"/>
                  </a:moveTo>
                  <a:lnTo>
                    <a:pt x="136906" y="19128"/>
                  </a:lnTo>
                  <a:lnTo>
                    <a:pt x="75139" y="49363"/>
                  </a:lnTo>
                  <a:lnTo>
                    <a:pt x="13289" y="103309"/>
                  </a:lnTo>
                  <a:lnTo>
                    <a:pt x="5447" y="110987"/>
                  </a:lnTo>
                  <a:lnTo>
                    <a:pt x="1389" y="119615"/>
                  </a:lnTo>
                  <a:lnTo>
                    <a:pt x="0" y="138560"/>
                  </a:lnTo>
                  <a:lnTo>
                    <a:pt x="3608" y="143846"/>
                  </a:lnTo>
                  <a:lnTo>
                    <a:pt x="9522" y="146200"/>
                  </a:lnTo>
                  <a:lnTo>
                    <a:pt x="63726" y="146071"/>
                  </a:lnTo>
                  <a:lnTo>
                    <a:pt x="124954" y="139035"/>
                  </a:lnTo>
                  <a:lnTo>
                    <a:pt x="165131" y="140631"/>
                  </a:lnTo>
                  <a:lnTo>
                    <a:pt x="215738" y="157241"/>
                  </a:lnTo>
                  <a:lnTo>
                    <a:pt x="278503" y="189885"/>
                  </a:lnTo>
                  <a:lnTo>
                    <a:pt x="317031" y="223252"/>
                  </a:lnTo>
                  <a:lnTo>
                    <a:pt x="336816" y="253322"/>
                  </a:lnTo>
                  <a:lnTo>
                    <a:pt x="350088" y="284459"/>
                  </a:lnTo>
                  <a:lnTo>
                    <a:pt x="351509" y="305410"/>
                  </a:lnTo>
                  <a:lnTo>
                    <a:pt x="347072" y="325251"/>
                  </a:lnTo>
                  <a:lnTo>
                    <a:pt x="337301" y="341868"/>
                  </a:lnTo>
                  <a:lnTo>
                    <a:pt x="322040" y="353933"/>
                  </a:lnTo>
                  <a:lnTo>
                    <a:pt x="265018" y="374985"/>
                  </a:lnTo>
                  <a:lnTo>
                    <a:pt x="224309" y="383548"/>
                  </a:lnTo>
                  <a:lnTo>
                    <a:pt x="171752" y="377146"/>
                  </a:lnTo>
                  <a:lnTo>
                    <a:pt x="137163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66387" y="2071100"/>
              <a:ext cx="366194" cy="363321"/>
            </a:xfrm>
            <a:custGeom>
              <a:avLst/>
              <a:gdLst/>
              <a:ahLst/>
              <a:cxnLst/>
              <a:rect l="0" t="0" r="0" b="0"/>
              <a:pathLst>
                <a:path w="366194" h="363321">
                  <a:moveTo>
                    <a:pt x="260908" y="192526"/>
                  </a:moveTo>
                  <a:lnTo>
                    <a:pt x="260908" y="138382"/>
                  </a:lnTo>
                  <a:lnTo>
                    <a:pt x="258568" y="111141"/>
                  </a:lnTo>
                  <a:lnTo>
                    <a:pt x="238002" y="58644"/>
                  </a:lnTo>
                  <a:lnTo>
                    <a:pt x="223821" y="37097"/>
                  </a:lnTo>
                  <a:lnTo>
                    <a:pt x="196107" y="12982"/>
                  </a:lnTo>
                  <a:lnTo>
                    <a:pt x="175955" y="2375"/>
                  </a:lnTo>
                  <a:lnTo>
                    <a:pt x="155301" y="0"/>
                  </a:lnTo>
                  <a:lnTo>
                    <a:pt x="113445" y="8007"/>
                  </a:lnTo>
                  <a:lnTo>
                    <a:pt x="87494" y="23081"/>
                  </a:lnTo>
                  <a:lnTo>
                    <a:pt x="50528" y="58710"/>
                  </a:lnTo>
                  <a:lnTo>
                    <a:pt x="22602" y="109595"/>
                  </a:lnTo>
                  <a:lnTo>
                    <a:pt x="5475" y="170296"/>
                  </a:lnTo>
                  <a:lnTo>
                    <a:pt x="0" y="221295"/>
                  </a:lnTo>
                  <a:lnTo>
                    <a:pt x="3968" y="267861"/>
                  </a:lnTo>
                  <a:lnTo>
                    <a:pt x="27449" y="328226"/>
                  </a:lnTo>
                  <a:lnTo>
                    <a:pt x="31569" y="339145"/>
                  </a:lnTo>
                  <a:lnTo>
                    <a:pt x="45506" y="354396"/>
                  </a:lnTo>
                  <a:lnTo>
                    <a:pt x="54135" y="360101"/>
                  </a:lnTo>
                  <a:lnTo>
                    <a:pt x="76202" y="363320"/>
                  </a:lnTo>
                  <a:lnTo>
                    <a:pt x="122907" y="355855"/>
                  </a:lnTo>
                  <a:lnTo>
                    <a:pt x="149699" y="340876"/>
                  </a:lnTo>
                  <a:lnTo>
                    <a:pt x="179712" y="305278"/>
                  </a:lnTo>
                  <a:lnTo>
                    <a:pt x="208171" y="254399"/>
                  </a:lnTo>
                  <a:lnTo>
                    <a:pt x="242178" y="192572"/>
                  </a:lnTo>
                  <a:lnTo>
                    <a:pt x="251804" y="166420"/>
                  </a:lnTo>
                  <a:lnTo>
                    <a:pt x="256008" y="162254"/>
                  </a:lnTo>
                  <a:lnTo>
                    <a:pt x="259981" y="164156"/>
                  </a:lnTo>
                  <a:lnTo>
                    <a:pt x="267515" y="179918"/>
                  </a:lnTo>
                  <a:lnTo>
                    <a:pt x="285420" y="243046"/>
                  </a:lnTo>
                  <a:lnTo>
                    <a:pt x="314467" y="297532"/>
                  </a:lnTo>
                  <a:lnTo>
                    <a:pt x="329166" y="316405"/>
                  </a:lnTo>
                  <a:lnTo>
                    <a:pt x="366193" y="3399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22334" y="2121906"/>
              <a:ext cx="231346" cy="289121"/>
            </a:xfrm>
            <a:custGeom>
              <a:avLst/>
              <a:gdLst/>
              <a:ahLst/>
              <a:cxnLst/>
              <a:rect l="0" t="0" r="0" b="0"/>
              <a:pathLst>
                <a:path w="231346" h="289121">
                  <a:moveTo>
                    <a:pt x="10246" y="99607"/>
                  </a:moveTo>
                  <a:lnTo>
                    <a:pt x="3011" y="127163"/>
                  </a:lnTo>
                  <a:lnTo>
                    <a:pt x="3488" y="180266"/>
                  </a:lnTo>
                  <a:lnTo>
                    <a:pt x="8911" y="230833"/>
                  </a:lnTo>
                  <a:lnTo>
                    <a:pt x="9850" y="271979"/>
                  </a:lnTo>
                  <a:lnTo>
                    <a:pt x="8812" y="275353"/>
                  </a:lnTo>
                  <a:lnTo>
                    <a:pt x="4540" y="263504"/>
                  </a:lnTo>
                  <a:lnTo>
                    <a:pt x="670" y="208237"/>
                  </a:lnTo>
                  <a:lnTo>
                    <a:pt x="0" y="158180"/>
                  </a:lnTo>
                  <a:lnTo>
                    <a:pt x="971" y="107473"/>
                  </a:lnTo>
                  <a:lnTo>
                    <a:pt x="11187" y="50944"/>
                  </a:lnTo>
                  <a:lnTo>
                    <a:pt x="14383" y="39089"/>
                  </a:lnTo>
                  <a:lnTo>
                    <a:pt x="27292" y="19677"/>
                  </a:lnTo>
                  <a:lnTo>
                    <a:pt x="35648" y="11225"/>
                  </a:lnTo>
                  <a:lnTo>
                    <a:pt x="60530" y="1834"/>
                  </a:lnTo>
                  <a:lnTo>
                    <a:pt x="87577" y="0"/>
                  </a:lnTo>
                  <a:lnTo>
                    <a:pt x="107396" y="6984"/>
                  </a:lnTo>
                  <a:lnTo>
                    <a:pt x="157960" y="40298"/>
                  </a:lnTo>
                  <a:lnTo>
                    <a:pt x="177672" y="61549"/>
                  </a:lnTo>
                  <a:lnTo>
                    <a:pt x="206271" y="119732"/>
                  </a:lnTo>
                  <a:lnTo>
                    <a:pt x="223532" y="176631"/>
                  </a:lnTo>
                  <a:lnTo>
                    <a:pt x="229801" y="238997"/>
                  </a:lnTo>
                  <a:lnTo>
                    <a:pt x="231345" y="2891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02197" y="1934395"/>
              <a:ext cx="193638" cy="542165"/>
            </a:xfrm>
            <a:custGeom>
              <a:avLst/>
              <a:gdLst/>
              <a:ahLst/>
              <a:cxnLst/>
              <a:rect l="0" t="0" r="0" b="0"/>
              <a:pathLst>
                <a:path w="193638" h="542165">
                  <a:moveTo>
                    <a:pt x="172580" y="287118"/>
                  </a:moveTo>
                  <a:lnTo>
                    <a:pt x="128617" y="272463"/>
                  </a:lnTo>
                  <a:lnTo>
                    <a:pt x="105468" y="275145"/>
                  </a:lnTo>
                  <a:lnTo>
                    <a:pt x="80751" y="285306"/>
                  </a:lnTo>
                  <a:lnTo>
                    <a:pt x="48275" y="310757"/>
                  </a:lnTo>
                  <a:lnTo>
                    <a:pt x="24485" y="341695"/>
                  </a:lnTo>
                  <a:lnTo>
                    <a:pt x="5373" y="393478"/>
                  </a:lnTo>
                  <a:lnTo>
                    <a:pt x="0" y="420957"/>
                  </a:lnTo>
                  <a:lnTo>
                    <a:pt x="6082" y="473606"/>
                  </a:lnTo>
                  <a:lnTo>
                    <a:pt x="18549" y="518147"/>
                  </a:lnTo>
                  <a:lnTo>
                    <a:pt x="24269" y="526535"/>
                  </a:lnTo>
                  <a:lnTo>
                    <a:pt x="39983" y="538974"/>
                  </a:lnTo>
                  <a:lnTo>
                    <a:pt x="58666" y="542164"/>
                  </a:lnTo>
                  <a:lnTo>
                    <a:pt x="78668" y="538512"/>
                  </a:lnTo>
                  <a:lnTo>
                    <a:pt x="99255" y="529090"/>
                  </a:lnTo>
                  <a:lnTo>
                    <a:pt x="130577" y="499453"/>
                  </a:lnTo>
                  <a:lnTo>
                    <a:pt x="155791" y="455922"/>
                  </a:lnTo>
                  <a:lnTo>
                    <a:pt x="167086" y="422921"/>
                  </a:lnTo>
                  <a:lnTo>
                    <a:pt x="174614" y="370442"/>
                  </a:lnTo>
                  <a:lnTo>
                    <a:pt x="183711" y="319605"/>
                  </a:lnTo>
                  <a:lnTo>
                    <a:pt x="190696" y="262038"/>
                  </a:lnTo>
                  <a:lnTo>
                    <a:pt x="192766" y="209107"/>
                  </a:lnTo>
                  <a:lnTo>
                    <a:pt x="193379" y="148970"/>
                  </a:lnTo>
                  <a:lnTo>
                    <a:pt x="193561" y="92937"/>
                  </a:lnTo>
                  <a:lnTo>
                    <a:pt x="188033" y="32082"/>
                  </a:lnTo>
                  <a:lnTo>
                    <a:pt x="179058" y="9602"/>
                  </a:lnTo>
                  <a:lnTo>
                    <a:pt x="173389" y="331"/>
                  </a:lnTo>
                  <a:lnTo>
                    <a:pt x="169610" y="0"/>
                  </a:lnTo>
                  <a:lnTo>
                    <a:pt x="167090" y="5629"/>
                  </a:lnTo>
                  <a:lnTo>
                    <a:pt x="157457" y="56690"/>
                  </a:lnTo>
                  <a:lnTo>
                    <a:pt x="153281" y="111608"/>
                  </a:lnTo>
                  <a:lnTo>
                    <a:pt x="152044" y="172333"/>
                  </a:lnTo>
                  <a:lnTo>
                    <a:pt x="157266" y="223602"/>
                  </a:lnTo>
                  <a:lnTo>
                    <a:pt x="166223" y="279606"/>
                  </a:lnTo>
                  <a:lnTo>
                    <a:pt x="170697" y="335065"/>
                  </a:lnTo>
                  <a:lnTo>
                    <a:pt x="180613" y="390565"/>
                  </a:lnTo>
                  <a:lnTo>
                    <a:pt x="190718" y="436017"/>
                  </a:lnTo>
                  <a:lnTo>
                    <a:pt x="193637" y="4555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58295" y="1934636"/>
              <a:ext cx="497438" cy="518504"/>
            </a:xfrm>
            <a:custGeom>
              <a:avLst/>
              <a:gdLst/>
              <a:ahLst/>
              <a:cxnLst/>
              <a:rect l="0" t="0" r="0" b="0"/>
              <a:pathLst>
                <a:path w="497438" h="518504">
                  <a:moveTo>
                    <a:pt x="200834" y="518503"/>
                  </a:moveTo>
                  <a:lnTo>
                    <a:pt x="186180" y="463362"/>
                  </a:lnTo>
                  <a:lnTo>
                    <a:pt x="169167" y="403748"/>
                  </a:lnTo>
                  <a:lnTo>
                    <a:pt x="151690" y="350187"/>
                  </a:lnTo>
                  <a:lnTo>
                    <a:pt x="123408" y="286889"/>
                  </a:lnTo>
                  <a:lnTo>
                    <a:pt x="92111" y="223707"/>
                  </a:lnTo>
                  <a:lnTo>
                    <a:pt x="72080" y="175353"/>
                  </a:lnTo>
                  <a:lnTo>
                    <a:pt x="45939" y="115759"/>
                  </a:lnTo>
                  <a:lnTo>
                    <a:pt x="11258" y="59405"/>
                  </a:lnTo>
                  <a:lnTo>
                    <a:pt x="4260" y="51001"/>
                  </a:lnTo>
                  <a:lnTo>
                    <a:pt x="765" y="41889"/>
                  </a:lnTo>
                  <a:lnTo>
                    <a:pt x="0" y="22405"/>
                  </a:lnTo>
                  <a:lnTo>
                    <a:pt x="3774" y="14636"/>
                  </a:lnTo>
                  <a:lnTo>
                    <a:pt x="17325" y="2884"/>
                  </a:lnTo>
                  <a:lnTo>
                    <a:pt x="41285" y="0"/>
                  </a:lnTo>
                  <a:lnTo>
                    <a:pt x="104327" y="2092"/>
                  </a:lnTo>
                  <a:lnTo>
                    <a:pt x="165870" y="18146"/>
                  </a:lnTo>
                  <a:lnTo>
                    <a:pt x="226899" y="33796"/>
                  </a:lnTo>
                  <a:lnTo>
                    <a:pt x="286675" y="60093"/>
                  </a:lnTo>
                  <a:lnTo>
                    <a:pt x="350149" y="94030"/>
                  </a:lnTo>
                  <a:lnTo>
                    <a:pt x="413639" y="142997"/>
                  </a:lnTo>
                  <a:lnTo>
                    <a:pt x="458085" y="194677"/>
                  </a:lnTo>
                  <a:lnTo>
                    <a:pt x="484116" y="233692"/>
                  </a:lnTo>
                  <a:lnTo>
                    <a:pt x="495583" y="265189"/>
                  </a:lnTo>
                  <a:lnTo>
                    <a:pt x="497437" y="315805"/>
                  </a:lnTo>
                  <a:lnTo>
                    <a:pt x="484989" y="362259"/>
                  </a:lnTo>
                  <a:lnTo>
                    <a:pt x="451415" y="411471"/>
                  </a:lnTo>
                  <a:lnTo>
                    <a:pt x="421309" y="441947"/>
                  </a:lnTo>
                  <a:lnTo>
                    <a:pt x="387822" y="459425"/>
                  </a:lnTo>
                  <a:lnTo>
                    <a:pt x="328410" y="478931"/>
                  </a:lnTo>
                  <a:lnTo>
                    <a:pt x="265678" y="499378"/>
                  </a:lnTo>
                  <a:lnTo>
                    <a:pt x="211362" y="5079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7098" y="2192875"/>
              <a:ext cx="174206" cy="267995"/>
            </a:xfrm>
            <a:custGeom>
              <a:avLst/>
              <a:gdLst/>
              <a:ahLst/>
              <a:cxnLst/>
              <a:rect l="0" t="0" r="0" b="0"/>
              <a:pathLst>
                <a:path w="174206" h="267995">
                  <a:moveTo>
                    <a:pt x="0" y="154979"/>
                  </a:moveTo>
                  <a:lnTo>
                    <a:pt x="11178" y="143801"/>
                  </a:lnTo>
                  <a:lnTo>
                    <a:pt x="29145" y="138313"/>
                  </a:lnTo>
                  <a:lnTo>
                    <a:pt x="83907" y="126095"/>
                  </a:lnTo>
                  <a:lnTo>
                    <a:pt x="136828" y="103660"/>
                  </a:lnTo>
                  <a:lnTo>
                    <a:pt x="162854" y="84142"/>
                  </a:lnTo>
                  <a:lnTo>
                    <a:pt x="171815" y="64225"/>
                  </a:lnTo>
                  <a:lnTo>
                    <a:pt x="174205" y="52362"/>
                  </a:lnTo>
                  <a:lnTo>
                    <a:pt x="173458" y="42114"/>
                  </a:lnTo>
                  <a:lnTo>
                    <a:pt x="166389" y="24489"/>
                  </a:lnTo>
                  <a:lnTo>
                    <a:pt x="152329" y="11976"/>
                  </a:lnTo>
                  <a:lnTo>
                    <a:pt x="133212" y="3685"/>
                  </a:lnTo>
                  <a:lnTo>
                    <a:pt x="109118" y="0"/>
                  </a:lnTo>
                  <a:lnTo>
                    <a:pt x="89051" y="4601"/>
                  </a:lnTo>
                  <a:lnTo>
                    <a:pt x="57105" y="26619"/>
                  </a:lnTo>
                  <a:lnTo>
                    <a:pt x="29434" y="61904"/>
                  </a:lnTo>
                  <a:lnTo>
                    <a:pt x="7660" y="113087"/>
                  </a:lnTo>
                  <a:lnTo>
                    <a:pt x="1513" y="163429"/>
                  </a:lnTo>
                  <a:lnTo>
                    <a:pt x="2788" y="202197"/>
                  </a:lnTo>
                  <a:lnTo>
                    <a:pt x="11378" y="221198"/>
                  </a:lnTo>
                  <a:lnTo>
                    <a:pt x="29368" y="245050"/>
                  </a:lnTo>
                  <a:lnTo>
                    <a:pt x="55105" y="261346"/>
                  </a:lnTo>
                  <a:lnTo>
                    <a:pt x="90546" y="267994"/>
                  </a:lnTo>
                  <a:lnTo>
                    <a:pt x="140605" y="262091"/>
                  </a:lnTo>
                  <a:lnTo>
                    <a:pt x="157927" y="2602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51507" y="2236504"/>
              <a:ext cx="155147" cy="212548"/>
            </a:xfrm>
            <a:custGeom>
              <a:avLst/>
              <a:gdLst/>
              <a:ahLst/>
              <a:cxnLst/>
              <a:rect l="0" t="0" r="0" b="0"/>
              <a:pathLst>
                <a:path w="155147" h="212548">
                  <a:moveTo>
                    <a:pt x="155146" y="6066"/>
                  </a:moveTo>
                  <a:lnTo>
                    <a:pt x="121523" y="0"/>
                  </a:lnTo>
                  <a:lnTo>
                    <a:pt x="96529" y="2590"/>
                  </a:lnTo>
                  <a:lnTo>
                    <a:pt x="76061" y="10760"/>
                  </a:lnTo>
                  <a:lnTo>
                    <a:pt x="30434" y="35713"/>
                  </a:lnTo>
                  <a:lnTo>
                    <a:pt x="13819" y="61253"/>
                  </a:lnTo>
                  <a:lnTo>
                    <a:pt x="2657" y="92218"/>
                  </a:lnTo>
                  <a:lnTo>
                    <a:pt x="0" y="129338"/>
                  </a:lnTo>
                  <a:lnTo>
                    <a:pt x="3523" y="152100"/>
                  </a:lnTo>
                  <a:lnTo>
                    <a:pt x="12109" y="170796"/>
                  </a:lnTo>
                  <a:lnTo>
                    <a:pt x="36685" y="201861"/>
                  </a:lnTo>
                  <a:lnTo>
                    <a:pt x="56483" y="210069"/>
                  </a:lnTo>
                  <a:lnTo>
                    <a:pt x="79710" y="212547"/>
                  </a:lnTo>
                  <a:lnTo>
                    <a:pt x="120098" y="204606"/>
                  </a:lnTo>
                  <a:lnTo>
                    <a:pt x="144617" y="1955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25759" y="2316269"/>
              <a:ext cx="17765" cy="147400"/>
            </a:xfrm>
            <a:custGeom>
              <a:avLst/>
              <a:gdLst/>
              <a:ahLst/>
              <a:cxnLst/>
              <a:rect l="0" t="0" r="0" b="0"/>
              <a:pathLst>
                <a:path w="17765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4976" y="137727"/>
                  </a:lnTo>
                  <a:lnTo>
                    <a:pt x="17764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01409" y="213728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8808" y="2253751"/>
              <a:ext cx="326385" cy="230975"/>
            </a:xfrm>
            <a:custGeom>
              <a:avLst/>
              <a:gdLst/>
              <a:ahLst/>
              <a:cxnLst/>
              <a:rect l="0" t="0" r="0" b="0"/>
              <a:pathLst>
                <a:path w="326385" h="230975">
                  <a:moveTo>
                    <a:pt x="0" y="94103"/>
                  </a:moveTo>
                  <a:lnTo>
                    <a:pt x="23719" y="152720"/>
                  </a:lnTo>
                  <a:lnTo>
                    <a:pt x="42003" y="212437"/>
                  </a:lnTo>
                  <a:lnTo>
                    <a:pt x="46744" y="229754"/>
                  </a:lnTo>
                  <a:lnTo>
                    <a:pt x="35439" y="178653"/>
                  </a:lnTo>
                  <a:lnTo>
                    <a:pt x="32347" y="125059"/>
                  </a:lnTo>
                  <a:lnTo>
                    <a:pt x="31736" y="69413"/>
                  </a:lnTo>
                  <a:lnTo>
                    <a:pt x="37891" y="47645"/>
                  </a:lnTo>
                  <a:lnTo>
                    <a:pt x="42808" y="38565"/>
                  </a:lnTo>
                  <a:lnTo>
                    <a:pt x="49596" y="33681"/>
                  </a:lnTo>
                  <a:lnTo>
                    <a:pt x="57631" y="31595"/>
                  </a:lnTo>
                  <a:lnTo>
                    <a:pt x="66496" y="31374"/>
                  </a:lnTo>
                  <a:lnTo>
                    <a:pt x="74747" y="34736"/>
                  </a:lnTo>
                  <a:lnTo>
                    <a:pt x="90153" y="47831"/>
                  </a:lnTo>
                  <a:lnTo>
                    <a:pt x="126198" y="103276"/>
                  </a:lnTo>
                  <a:lnTo>
                    <a:pt x="144237" y="138935"/>
                  </a:lnTo>
                  <a:lnTo>
                    <a:pt x="148800" y="152067"/>
                  </a:lnTo>
                  <a:lnTo>
                    <a:pt x="151843" y="156143"/>
                  </a:lnTo>
                  <a:lnTo>
                    <a:pt x="153871" y="154180"/>
                  </a:lnTo>
                  <a:lnTo>
                    <a:pt x="158563" y="97726"/>
                  </a:lnTo>
                  <a:lnTo>
                    <a:pt x="169275" y="41483"/>
                  </a:lnTo>
                  <a:lnTo>
                    <a:pt x="172511" y="27438"/>
                  </a:lnTo>
                  <a:lnTo>
                    <a:pt x="178179" y="16904"/>
                  </a:lnTo>
                  <a:lnTo>
                    <a:pt x="193834" y="2081"/>
                  </a:lnTo>
                  <a:lnTo>
                    <a:pt x="204092" y="0"/>
                  </a:lnTo>
                  <a:lnTo>
                    <a:pt x="227968" y="3926"/>
                  </a:lnTo>
                  <a:lnTo>
                    <a:pt x="247938" y="16590"/>
                  </a:lnTo>
                  <a:lnTo>
                    <a:pt x="272335" y="46570"/>
                  </a:lnTo>
                  <a:lnTo>
                    <a:pt x="301539" y="98622"/>
                  </a:lnTo>
                  <a:lnTo>
                    <a:pt x="314197" y="152794"/>
                  </a:lnTo>
                  <a:lnTo>
                    <a:pt x="323630" y="198504"/>
                  </a:lnTo>
                  <a:lnTo>
                    <a:pt x="326384" y="2309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29603" y="2299544"/>
              <a:ext cx="282501" cy="248353"/>
            </a:xfrm>
            <a:custGeom>
              <a:avLst/>
              <a:gdLst/>
              <a:ahLst/>
              <a:cxnLst/>
              <a:rect l="0" t="0" r="0" b="0"/>
              <a:pathLst>
                <a:path w="282501" h="248353">
                  <a:moveTo>
                    <a:pt x="177216" y="111482"/>
                  </a:moveTo>
                  <a:lnTo>
                    <a:pt x="174097" y="68790"/>
                  </a:lnTo>
                  <a:lnTo>
                    <a:pt x="167640" y="49224"/>
                  </a:lnTo>
                  <a:lnTo>
                    <a:pt x="156972" y="32729"/>
                  </a:lnTo>
                  <a:lnTo>
                    <a:pt x="132223" y="10288"/>
                  </a:lnTo>
                  <a:lnTo>
                    <a:pt x="109646" y="2166"/>
                  </a:lnTo>
                  <a:lnTo>
                    <a:pt x="97074" y="0"/>
                  </a:lnTo>
                  <a:lnTo>
                    <a:pt x="70627" y="3832"/>
                  </a:lnTo>
                  <a:lnTo>
                    <a:pt x="35669" y="19144"/>
                  </a:lnTo>
                  <a:lnTo>
                    <a:pt x="19549" y="33008"/>
                  </a:lnTo>
                  <a:lnTo>
                    <a:pt x="8485" y="50868"/>
                  </a:lnTo>
                  <a:lnTo>
                    <a:pt x="1269" y="86243"/>
                  </a:lnTo>
                  <a:lnTo>
                    <a:pt x="0" y="138948"/>
                  </a:lnTo>
                  <a:lnTo>
                    <a:pt x="4086" y="162293"/>
                  </a:lnTo>
                  <a:lnTo>
                    <a:pt x="16041" y="181248"/>
                  </a:lnTo>
                  <a:lnTo>
                    <a:pt x="33053" y="196301"/>
                  </a:lnTo>
                  <a:lnTo>
                    <a:pt x="52312" y="206891"/>
                  </a:lnTo>
                  <a:lnTo>
                    <a:pt x="78809" y="209258"/>
                  </a:lnTo>
                  <a:lnTo>
                    <a:pt x="94064" y="208251"/>
                  </a:lnTo>
                  <a:lnTo>
                    <a:pt x="105403" y="204071"/>
                  </a:lnTo>
                  <a:lnTo>
                    <a:pt x="142138" y="168041"/>
                  </a:lnTo>
                  <a:lnTo>
                    <a:pt x="157594" y="141108"/>
                  </a:lnTo>
                  <a:lnTo>
                    <a:pt x="164891" y="101519"/>
                  </a:lnTo>
                  <a:lnTo>
                    <a:pt x="177629" y="140744"/>
                  </a:lnTo>
                  <a:lnTo>
                    <a:pt x="217651" y="195404"/>
                  </a:lnTo>
                  <a:lnTo>
                    <a:pt x="233791" y="214291"/>
                  </a:lnTo>
                  <a:lnTo>
                    <a:pt x="282500" y="2483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643689" y="1989886"/>
              <a:ext cx="73700" cy="621182"/>
            </a:xfrm>
            <a:custGeom>
              <a:avLst/>
              <a:gdLst/>
              <a:ahLst/>
              <a:cxnLst/>
              <a:rect l="0" t="0" r="0" b="0"/>
              <a:pathLst>
                <a:path w="73700" h="621182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3120" y="161544"/>
                  </a:lnTo>
                  <a:lnTo>
                    <a:pt x="9065" y="223242"/>
                  </a:lnTo>
                  <a:lnTo>
                    <a:pt x="10095" y="271906"/>
                  </a:lnTo>
                  <a:lnTo>
                    <a:pt x="17679" y="332347"/>
                  </a:lnTo>
                  <a:lnTo>
                    <a:pt x="23509" y="389346"/>
                  </a:lnTo>
                  <a:lnTo>
                    <a:pt x="29990" y="445665"/>
                  </a:lnTo>
                  <a:lnTo>
                    <a:pt x="32440" y="503020"/>
                  </a:lnTo>
                  <a:lnTo>
                    <a:pt x="42976" y="566342"/>
                  </a:lnTo>
                  <a:lnTo>
                    <a:pt x="50686" y="592129"/>
                  </a:lnTo>
                  <a:lnTo>
                    <a:pt x="73699" y="6211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68263" y="2257561"/>
              <a:ext cx="307983" cy="406149"/>
            </a:xfrm>
            <a:custGeom>
              <a:avLst/>
              <a:gdLst/>
              <a:ahLst/>
              <a:cxnLst/>
              <a:rect l="0" t="0" r="0" b="0"/>
              <a:pathLst>
                <a:path w="307983" h="406149">
                  <a:moveTo>
                    <a:pt x="164980" y="6065"/>
                  </a:moveTo>
                  <a:lnTo>
                    <a:pt x="131358" y="0"/>
                  </a:lnTo>
                  <a:lnTo>
                    <a:pt x="79657" y="7640"/>
                  </a:lnTo>
                  <a:lnTo>
                    <a:pt x="53359" y="16124"/>
                  </a:lnTo>
                  <a:lnTo>
                    <a:pt x="29973" y="31593"/>
                  </a:lnTo>
                  <a:lnTo>
                    <a:pt x="14120" y="50167"/>
                  </a:lnTo>
                  <a:lnTo>
                    <a:pt x="4344" y="71290"/>
                  </a:lnTo>
                  <a:lnTo>
                    <a:pt x="0" y="96275"/>
                  </a:lnTo>
                  <a:lnTo>
                    <a:pt x="4308" y="119858"/>
                  </a:lnTo>
                  <a:lnTo>
                    <a:pt x="8732" y="131060"/>
                  </a:lnTo>
                  <a:lnTo>
                    <a:pt x="16361" y="139698"/>
                  </a:lnTo>
                  <a:lnTo>
                    <a:pt x="59108" y="161967"/>
                  </a:lnTo>
                  <a:lnTo>
                    <a:pt x="81661" y="168942"/>
                  </a:lnTo>
                  <a:lnTo>
                    <a:pt x="137387" y="173419"/>
                  </a:lnTo>
                  <a:lnTo>
                    <a:pt x="198784" y="179893"/>
                  </a:lnTo>
                  <a:lnTo>
                    <a:pt x="247567" y="193607"/>
                  </a:lnTo>
                  <a:lnTo>
                    <a:pt x="287878" y="217632"/>
                  </a:lnTo>
                  <a:lnTo>
                    <a:pt x="296045" y="224319"/>
                  </a:lnTo>
                  <a:lnTo>
                    <a:pt x="305120" y="244227"/>
                  </a:lnTo>
                  <a:lnTo>
                    <a:pt x="307982" y="269843"/>
                  </a:lnTo>
                  <a:lnTo>
                    <a:pt x="301848" y="314809"/>
                  </a:lnTo>
                  <a:lnTo>
                    <a:pt x="291711" y="339817"/>
                  </a:lnTo>
                  <a:lnTo>
                    <a:pt x="267261" y="368037"/>
                  </a:lnTo>
                  <a:lnTo>
                    <a:pt x="226611" y="385628"/>
                  </a:lnTo>
                  <a:lnTo>
                    <a:pt x="177522" y="398248"/>
                  </a:lnTo>
                  <a:lnTo>
                    <a:pt x="120343" y="403808"/>
                  </a:lnTo>
                  <a:lnTo>
                    <a:pt x="70224" y="406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10569" y="115813"/>
            <a:ext cx="4464085" cy="779110"/>
            <a:chOff x="210569" y="115813"/>
            <a:chExt cx="4464085" cy="779110"/>
          </a:xfrm>
        </p:grpSpPr>
        <p:sp>
          <p:nvSpPr>
            <p:cNvPr id="2" name="Freeform 1"/>
            <p:cNvSpPr/>
            <p:nvPr/>
          </p:nvSpPr>
          <p:spPr>
            <a:xfrm>
              <a:off x="518091" y="263212"/>
              <a:ext cx="8334" cy="421141"/>
            </a:xfrm>
            <a:custGeom>
              <a:avLst/>
              <a:gdLst/>
              <a:ahLst/>
              <a:cxnLst/>
              <a:rect l="0" t="0" r="0" b="0"/>
              <a:pathLst>
                <a:path w="8334" h="421141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21550"/>
                  </a:lnTo>
                  <a:lnTo>
                    <a:pt x="8158" y="281284"/>
                  </a:lnTo>
                  <a:lnTo>
                    <a:pt x="8281" y="332908"/>
                  </a:lnTo>
                  <a:lnTo>
                    <a:pt x="8323" y="392273"/>
                  </a:lnTo>
                  <a:lnTo>
                    <a:pt x="833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0569" y="210569"/>
              <a:ext cx="494841" cy="84229"/>
            </a:xfrm>
            <a:custGeom>
              <a:avLst/>
              <a:gdLst/>
              <a:ahLst/>
              <a:cxnLst/>
              <a:rect l="0" t="0" r="0" b="0"/>
              <a:pathLst>
                <a:path w="494841" h="84229">
                  <a:moveTo>
                    <a:pt x="494840" y="0"/>
                  </a:moveTo>
                  <a:lnTo>
                    <a:pt x="445288" y="14655"/>
                  </a:lnTo>
                  <a:lnTo>
                    <a:pt x="394760" y="24750"/>
                  </a:lnTo>
                  <a:lnTo>
                    <a:pt x="335335" y="35150"/>
                  </a:lnTo>
                  <a:lnTo>
                    <a:pt x="273274" y="45640"/>
                  </a:lnTo>
                  <a:lnTo>
                    <a:pt x="228300" y="52650"/>
                  </a:lnTo>
                  <a:lnTo>
                    <a:pt x="181016" y="58495"/>
                  </a:lnTo>
                  <a:lnTo>
                    <a:pt x="132704" y="61093"/>
                  </a:lnTo>
                  <a:lnTo>
                    <a:pt x="81824" y="68145"/>
                  </a:lnTo>
                  <a:lnTo>
                    <a:pt x="20033" y="8130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5266" y="401330"/>
              <a:ext cx="247127" cy="238159"/>
            </a:xfrm>
            <a:custGeom>
              <a:avLst/>
              <a:gdLst/>
              <a:ahLst/>
              <a:cxnLst/>
              <a:rect l="0" t="0" r="0" b="0"/>
              <a:pathLst>
                <a:path w="247127" h="238159">
                  <a:moveTo>
                    <a:pt x="24329" y="93509"/>
                  </a:moveTo>
                  <a:lnTo>
                    <a:pt x="42310" y="109150"/>
                  </a:lnTo>
                  <a:lnTo>
                    <a:pt x="59227" y="117228"/>
                  </a:lnTo>
                  <a:lnTo>
                    <a:pt x="99660" y="117174"/>
                  </a:lnTo>
                  <a:lnTo>
                    <a:pt x="160028" y="103457"/>
                  </a:lnTo>
                  <a:lnTo>
                    <a:pt x="212518" y="85244"/>
                  </a:lnTo>
                  <a:lnTo>
                    <a:pt x="229242" y="73848"/>
                  </a:lnTo>
                  <a:lnTo>
                    <a:pt x="241353" y="57864"/>
                  </a:lnTo>
                  <a:lnTo>
                    <a:pt x="246221" y="48689"/>
                  </a:lnTo>
                  <a:lnTo>
                    <a:pt x="247126" y="40232"/>
                  </a:lnTo>
                  <a:lnTo>
                    <a:pt x="241893" y="24597"/>
                  </a:lnTo>
                  <a:lnTo>
                    <a:pt x="228649" y="12968"/>
                  </a:lnTo>
                  <a:lnTo>
                    <a:pt x="209895" y="5071"/>
                  </a:lnTo>
                  <a:lnTo>
                    <a:pt x="156607" y="0"/>
                  </a:lnTo>
                  <a:lnTo>
                    <a:pt x="126403" y="1647"/>
                  </a:lnTo>
                  <a:lnTo>
                    <a:pt x="78417" y="21768"/>
                  </a:lnTo>
                  <a:lnTo>
                    <a:pt x="40733" y="48272"/>
                  </a:lnTo>
                  <a:lnTo>
                    <a:pt x="11928" y="84443"/>
                  </a:lnTo>
                  <a:lnTo>
                    <a:pt x="2050" y="104688"/>
                  </a:lnTo>
                  <a:lnTo>
                    <a:pt x="0" y="125383"/>
                  </a:lnTo>
                  <a:lnTo>
                    <a:pt x="8215" y="167266"/>
                  </a:lnTo>
                  <a:lnTo>
                    <a:pt x="23324" y="193222"/>
                  </a:lnTo>
                  <a:lnTo>
                    <a:pt x="42619" y="215730"/>
                  </a:lnTo>
                  <a:lnTo>
                    <a:pt x="68743" y="231628"/>
                  </a:lnTo>
                  <a:lnTo>
                    <a:pt x="104299" y="238158"/>
                  </a:lnTo>
                  <a:lnTo>
                    <a:pt x="157066" y="231959"/>
                  </a:lnTo>
                  <a:lnTo>
                    <a:pt x="203314" y="2198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5369" y="410611"/>
              <a:ext cx="113253" cy="265286"/>
            </a:xfrm>
            <a:custGeom>
              <a:avLst/>
              <a:gdLst/>
              <a:ahLst/>
              <a:cxnLst/>
              <a:rect l="0" t="0" r="0" b="0"/>
              <a:pathLst>
                <a:path w="113253" h="265286">
                  <a:moveTo>
                    <a:pt x="18496" y="136870"/>
                  </a:moveTo>
                  <a:lnTo>
                    <a:pt x="27561" y="195487"/>
                  </a:lnTo>
                  <a:lnTo>
                    <a:pt x="40284" y="252084"/>
                  </a:lnTo>
                  <a:lnTo>
                    <a:pt x="43550" y="262813"/>
                  </a:lnTo>
                  <a:lnTo>
                    <a:pt x="43387" y="265285"/>
                  </a:lnTo>
                  <a:lnTo>
                    <a:pt x="36968" y="255555"/>
                  </a:lnTo>
                  <a:lnTo>
                    <a:pt x="18618" y="198109"/>
                  </a:lnTo>
                  <a:lnTo>
                    <a:pt x="4482" y="137918"/>
                  </a:lnTo>
                  <a:lnTo>
                    <a:pt x="0" y="78109"/>
                  </a:lnTo>
                  <a:lnTo>
                    <a:pt x="3646" y="49533"/>
                  </a:lnTo>
                  <a:lnTo>
                    <a:pt x="9766" y="37701"/>
                  </a:lnTo>
                  <a:lnTo>
                    <a:pt x="29044" y="18316"/>
                  </a:lnTo>
                  <a:lnTo>
                    <a:pt x="53210" y="8140"/>
                  </a:lnTo>
                  <a:lnTo>
                    <a:pt x="11325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2308" y="440505"/>
              <a:ext cx="251112" cy="247771"/>
            </a:xfrm>
            <a:custGeom>
              <a:avLst/>
              <a:gdLst/>
              <a:ahLst/>
              <a:cxnLst/>
              <a:rect l="0" t="0" r="0" b="0"/>
              <a:pathLst>
                <a:path w="251112" h="247771">
                  <a:moveTo>
                    <a:pt x="8956" y="85919"/>
                  </a:moveTo>
                  <a:lnTo>
                    <a:pt x="17289" y="140064"/>
                  </a:lnTo>
                  <a:lnTo>
                    <a:pt x="19051" y="200600"/>
                  </a:lnTo>
                  <a:lnTo>
                    <a:pt x="24295" y="246223"/>
                  </a:lnTo>
                  <a:lnTo>
                    <a:pt x="21521" y="247770"/>
                  </a:lnTo>
                  <a:lnTo>
                    <a:pt x="17333" y="246463"/>
                  </a:lnTo>
                  <a:lnTo>
                    <a:pt x="15710" y="242081"/>
                  </a:lnTo>
                  <a:lnTo>
                    <a:pt x="11763" y="181720"/>
                  </a:lnTo>
                  <a:lnTo>
                    <a:pt x="6391" y="127546"/>
                  </a:lnTo>
                  <a:lnTo>
                    <a:pt x="0" y="71785"/>
                  </a:lnTo>
                  <a:lnTo>
                    <a:pt x="5366" y="50002"/>
                  </a:lnTo>
                  <a:lnTo>
                    <a:pt x="10072" y="40917"/>
                  </a:lnTo>
                  <a:lnTo>
                    <a:pt x="24660" y="27704"/>
                  </a:lnTo>
                  <a:lnTo>
                    <a:pt x="33463" y="22543"/>
                  </a:lnTo>
                  <a:lnTo>
                    <a:pt x="41672" y="22611"/>
                  </a:lnTo>
                  <a:lnTo>
                    <a:pt x="49484" y="26166"/>
                  </a:lnTo>
                  <a:lnTo>
                    <a:pt x="63233" y="39475"/>
                  </a:lnTo>
                  <a:lnTo>
                    <a:pt x="91045" y="92325"/>
                  </a:lnTo>
                  <a:lnTo>
                    <a:pt x="105548" y="126812"/>
                  </a:lnTo>
                  <a:lnTo>
                    <a:pt x="107258" y="148547"/>
                  </a:lnTo>
                  <a:lnTo>
                    <a:pt x="106076" y="159257"/>
                  </a:lnTo>
                  <a:lnTo>
                    <a:pt x="105288" y="160547"/>
                  </a:lnTo>
                  <a:lnTo>
                    <a:pt x="97785" y="99206"/>
                  </a:lnTo>
                  <a:lnTo>
                    <a:pt x="108290" y="44169"/>
                  </a:lnTo>
                  <a:lnTo>
                    <a:pt x="123656" y="17917"/>
                  </a:lnTo>
                  <a:lnTo>
                    <a:pt x="139482" y="5783"/>
                  </a:lnTo>
                  <a:lnTo>
                    <a:pt x="148616" y="910"/>
                  </a:lnTo>
                  <a:lnTo>
                    <a:pt x="157045" y="0"/>
                  </a:lnTo>
                  <a:lnTo>
                    <a:pt x="172649" y="5229"/>
                  </a:lnTo>
                  <a:lnTo>
                    <a:pt x="194588" y="26916"/>
                  </a:lnTo>
                  <a:lnTo>
                    <a:pt x="221792" y="66855"/>
                  </a:lnTo>
                  <a:lnTo>
                    <a:pt x="239644" y="118592"/>
                  </a:lnTo>
                  <a:lnTo>
                    <a:pt x="244845" y="144894"/>
                  </a:lnTo>
                  <a:lnTo>
                    <a:pt x="244891" y="184136"/>
                  </a:lnTo>
                  <a:lnTo>
                    <a:pt x="251111" y="2017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16062" y="452725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5533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420516"/>
              <a:ext cx="157928" cy="221723"/>
            </a:xfrm>
            <a:custGeom>
              <a:avLst/>
              <a:gdLst/>
              <a:ahLst/>
              <a:cxnLst/>
              <a:rect l="0" t="0" r="0" b="0"/>
              <a:pathLst>
                <a:path w="157928" h="221723">
                  <a:moveTo>
                    <a:pt x="0" y="63794"/>
                  </a:moveTo>
                  <a:lnTo>
                    <a:pt x="8333" y="112725"/>
                  </a:lnTo>
                  <a:lnTo>
                    <a:pt x="15684" y="166267"/>
                  </a:lnTo>
                  <a:lnTo>
                    <a:pt x="26061" y="203619"/>
                  </a:lnTo>
                  <a:lnTo>
                    <a:pt x="16358" y="170248"/>
                  </a:lnTo>
                  <a:lnTo>
                    <a:pt x="11680" y="118791"/>
                  </a:lnTo>
                  <a:lnTo>
                    <a:pt x="13875" y="66686"/>
                  </a:lnTo>
                  <a:lnTo>
                    <a:pt x="25168" y="33066"/>
                  </a:lnTo>
                  <a:lnTo>
                    <a:pt x="30817" y="22252"/>
                  </a:lnTo>
                  <a:lnTo>
                    <a:pt x="46451" y="7116"/>
                  </a:lnTo>
                  <a:lnTo>
                    <a:pt x="55534" y="1443"/>
                  </a:lnTo>
                  <a:lnTo>
                    <a:pt x="63929" y="0"/>
                  </a:lnTo>
                  <a:lnTo>
                    <a:pt x="71865" y="1377"/>
                  </a:lnTo>
                  <a:lnTo>
                    <a:pt x="79495" y="4636"/>
                  </a:lnTo>
                  <a:lnTo>
                    <a:pt x="101413" y="25989"/>
                  </a:lnTo>
                  <a:lnTo>
                    <a:pt x="133703" y="83223"/>
                  </a:lnTo>
                  <a:lnTo>
                    <a:pt x="152831" y="145685"/>
                  </a:lnTo>
                  <a:lnTo>
                    <a:pt x="156921" y="194657"/>
                  </a:lnTo>
                  <a:lnTo>
                    <a:pt x="157927" y="2217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03317" y="418734"/>
              <a:ext cx="228642" cy="234033"/>
            </a:xfrm>
            <a:custGeom>
              <a:avLst/>
              <a:gdLst/>
              <a:ahLst/>
              <a:cxnLst/>
              <a:rect l="0" t="0" r="0" b="0"/>
              <a:pathLst>
                <a:path w="228642" h="234033">
                  <a:moveTo>
                    <a:pt x="133885" y="139276"/>
                  </a:moveTo>
                  <a:lnTo>
                    <a:pt x="139474" y="122508"/>
                  </a:lnTo>
                  <a:lnTo>
                    <a:pt x="137360" y="89724"/>
                  </a:lnTo>
                  <a:lnTo>
                    <a:pt x="124996" y="45130"/>
                  </a:lnTo>
                  <a:lnTo>
                    <a:pt x="113946" y="23734"/>
                  </a:lnTo>
                  <a:lnTo>
                    <a:pt x="98117" y="8765"/>
                  </a:lnTo>
                  <a:lnTo>
                    <a:pt x="88982" y="3136"/>
                  </a:lnTo>
                  <a:lnTo>
                    <a:pt x="66355" y="0"/>
                  </a:lnTo>
                  <a:lnTo>
                    <a:pt x="53770" y="802"/>
                  </a:lnTo>
                  <a:lnTo>
                    <a:pt x="43040" y="6016"/>
                  </a:lnTo>
                  <a:lnTo>
                    <a:pt x="24879" y="24287"/>
                  </a:lnTo>
                  <a:lnTo>
                    <a:pt x="7090" y="60881"/>
                  </a:lnTo>
                  <a:lnTo>
                    <a:pt x="0" y="106949"/>
                  </a:lnTo>
                  <a:lnTo>
                    <a:pt x="6009" y="158107"/>
                  </a:lnTo>
                  <a:lnTo>
                    <a:pt x="11930" y="180400"/>
                  </a:lnTo>
                  <a:lnTo>
                    <a:pt x="24701" y="198888"/>
                  </a:lnTo>
                  <a:lnTo>
                    <a:pt x="33019" y="207093"/>
                  </a:lnTo>
                  <a:lnTo>
                    <a:pt x="42075" y="210224"/>
                  </a:lnTo>
                  <a:lnTo>
                    <a:pt x="61495" y="207463"/>
                  </a:lnTo>
                  <a:lnTo>
                    <a:pt x="86569" y="192755"/>
                  </a:lnTo>
                  <a:lnTo>
                    <a:pt x="108817" y="167990"/>
                  </a:lnTo>
                  <a:lnTo>
                    <a:pt x="124637" y="138425"/>
                  </a:lnTo>
                  <a:lnTo>
                    <a:pt x="132058" y="97947"/>
                  </a:lnTo>
                  <a:lnTo>
                    <a:pt x="148350" y="150980"/>
                  </a:lnTo>
                  <a:lnTo>
                    <a:pt x="181659" y="209959"/>
                  </a:lnTo>
                  <a:lnTo>
                    <a:pt x="198402" y="223333"/>
                  </a:lnTo>
                  <a:lnTo>
                    <a:pt x="228641" y="2340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6267" y="136870"/>
              <a:ext cx="29392" cy="536954"/>
            </a:xfrm>
            <a:custGeom>
              <a:avLst/>
              <a:gdLst/>
              <a:ahLst/>
              <a:cxnLst/>
              <a:rect l="0" t="0" r="0" b="0"/>
              <a:pathLst>
                <a:path w="29392" h="536954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7938" y="191281"/>
                  </a:lnTo>
                  <a:lnTo>
                    <a:pt x="8217" y="242029"/>
                  </a:lnTo>
                  <a:lnTo>
                    <a:pt x="8299" y="303469"/>
                  </a:lnTo>
                  <a:lnTo>
                    <a:pt x="15562" y="365141"/>
                  </a:lnTo>
                  <a:lnTo>
                    <a:pt x="21330" y="427409"/>
                  </a:lnTo>
                  <a:lnTo>
                    <a:pt x="27002" y="483049"/>
                  </a:lnTo>
                  <a:lnTo>
                    <a:pt x="29391" y="5369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05616" y="357968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53762" y="5590"/>
                  </a:lnTo>
                  <a:lnTo>
                    <a:pt x="193972" y="9553"/>
                  </a:lnTo>
                  <a:lnTo>
                    <a:pt x="143131" y="10240"/>
                  </a:lnTo>
                  <a:lnTo>
                    <a:pt x="91022" y="10443"/>
                  </a:lnTo>
                  <a:lnTo>
                    <a:pt x="30371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05616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74547" y="463253"/>
              <a:ext cx="10096" cy="200043"/>
            </a:xfrm>
            <a:custGeom>
              <a:avLst/>
              <a:gdLst/>
              <a:ahLst/>
              <a:cxnLst/>
              <a:rect l="0" t="0" r="0" b="0"/>
              <a:pathLst>
                <a:path w="10096" h="20004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2503"/>
                  </a:lnTo>
                  <a:lnTo>
                    <a:pt x="10095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53057" y="3053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92816" y="395960"/>
              <a:ext cx="183940" cy="235750"/>
            </a:xfrm>
            <a:custGeom>
              <a:avLst/>
              <a:gdLst/>
              <a:ahLst/>
              <a:cxnLst/>
              <a:rect l="0" t="0" r="0" b="0"/>
              <a:pathLst>
                <a:path w="183940" h="235750">
                  <a:moveTo>
                    <a:pt x="7639" y="77822"/>
                  </a:moveTo>
                  <a:lnTo>
                    <a:pt x="14875" y="105378"/>
                  </a:lnTo>
                  <a:lnTo>
                    <a:pt x="17518" y="164720"/>
                  </a:lnTo>
                  <a:lnTo>
                    <a:pt x="17734" y="181378"/>
                  </a:lnTo>
                  <a:lnTo>
                    <a:pt x="15539" y="188973"/>
                  </a:lnTo>
                  <a:lnTo>
                    <a:pt x="11736" y="190527"/>
                  </a:lnTo>
                  <a:lnTo>
                    <a:pt x="6861" y="188054"/>
                  </a:lnTo>
                  <a:lnTo>
                    <a:pt x="3611" y="181725"/>
                  </a:lnTo>
                  <a:lnTo>
                    <a:pt x="0" y="162216"/>
                  </a:lnTo>
                  <a:lnTo>
                    <a:pt x="4917" y="111563"/>
                  </a:lnTo>
                  <a:lnTo>
                    <a:pt x="9173" y="71572"/>
                  </a:lnTo>
                  <a:lnTo>
                    <a:pt x="36842" y="15214"/>
                  </a:lnTo>
                  <a:lnTo>
                    <a:pt x="46995" y="8008"/>
                  </a:lnTo>
                  <a:lnTo>
                    <a:pt x="73874" y="0"/>
                  </a:lnTo>
                  <a:lnTo>
                    <a:pt x="95959" y="2680"/>
                  </a:lnTo>
                  <a:lnTo>
                    <a:pt x="113573" y="12840"/>
                  </a:lnTo>
                  <a:lnTo>
                    <a:pt x="136643" y="39461"/>
                  </a:lnTo>
                  <a:lnTo>
                    <a:pt x="162280" y="89785"/>
                  </a:lnTo>
                  <a:lnTo>
                    <a:pt x="181512" y="151494"/>
                  </a:lnTo>
                  <a:lnTo>
                    <a:pt x="183939" y="189988"/>
                  </a:lnTo>
                  <a:lnTo>
                    <a:pt x="176095" y="2357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8911" y="438256"/>
              <a:ext cx="313595" cy="456667"/>
            </a:xfrm>
            <a:custGeom>
              <a:avLst/>
              <a:gdLst/>
              <a:ahLst/>
              <a:cxnLst/>
              <a:rect l="0" t="0" r="0" b="0"/>
              <a:pathLst>
                <a:path w="313595" h="456667">
                  <a:moveTo>
                    <a:pt x="231627" y="130282"/>
                  </a:moveTo>
                  <a:lnTo>
                    <a:pt x="237217" y="113515"/>
                  </a:lnTo>
                  <a:lnTo>
                    <a:pt x="236841" y="95924"/>
                  </a:lnTo>
                  <a:lnTo>
                    <a:pt x="227068" y="56035"/>
                  </a:lnTo>
                  <a:lnTo>
                    <a:pt x="214393" y="38402"/>
                  </a:lnTo>
                  <a:lnTo>
                    <a:pt x="197062" y="23936"/>
                  </a:lnTo>
                  <a:lnTo>
                    <a:pt x="147007" y="1215"/>
                  </a:lnTo>
                  <a:lnTo>
                    <a:pt x="126168" y="0"/>
                  </a:lnTo>
                  <a:lnTo>
                    <a:pt x="106378" y="4529"/>
                  </a:lnTo>
                  <a:lnTo>
                    <a:pt x="89783" y="14340"/>
                  </a:lnTo>
                  <a:lnTo>
                    <a:pt x="67287" y="38607"/>
                  </a:lnTo>
                  <a:lnTo>
                    <a:pt x="51393" y="68024"/>
                  </a:lnTo>
                  <a:lnTo>
                    <a:pt x="49358" y="88574"/>
                  </a:lnTo>
                  <a:lnTo>
                    <a:pt x="57583" y="130363"/>
                  </a:lnTo>
                  <a:lnTo>
                    <a:pt x="72694" y="156302"/>
                  </a:lnTo>
                  <a:lnTo>
                    <a:pt x="88461" y="168363"/>
                  </a:lnTo>
                  <a:lnTo>
                    <a:pt x="97578" y="173217"/>
                  </a:lnTo>
                  <a:lnTo>
                    <a:pt x="123307" y="175491"/>
                  </a:lnTo>
                  <a:lnTo>
                    <a:pt x="150730" y="171432"/>
                  </a:lnTo>
                  <a:lnTo>
                    <a:pt x="170717" y="161829"/>
                  </a:lnTo>
                  <a:lnTo>
                    <a:pt x="184279" y="146643"/>
                  </a:lnTo>
                  <a:lnTo>
                    <a:pt x="189533" y="137680"/>
                  </a:lnTo>
                  <a:lnTo>
                    <a:pt x="194206" y="135214"/>
                  </a:lnTo>
                  <a:lnTo>
                    <a:pt x="198491" y="137080"/>
                  </a:lnTo>
                  <a:lnTo>
                    <a:pt x="207541" y="150851"/>
                  </a:lnTo>
                  <a:lnTo>
                    <a:pt x="232416" y="210471"/>
                  </a:lnTo>
                  <a:lnTo>
                    <a:pt x="252918" y="265956"/>
                  </a:lnTo>
                  <a:lnTo>
                    <a:pt x="273811" y="310082"/>
                  </a:lnTo>
                  <a:lnTo>
                    <a:pt x="300440" y="362017"/>
                  </a:lnTo>
                  <a:lnTo>
                    <a:pt x="310768" y="394696"/>
                  </a:lnTo>
                  <a:lnTo>
                    <a:pt x="313594" y="420155"/>
                  </a:lnTo>
                  <a:lnTo>
                    <a:pt x="310838" y="429986"/>
                  </a:lnTo>
                  <a:lnTo>
                    <a:pt x="305492" y="437709"/>
                  </a:lnTo>
                  <a:lnTo>
                    <a:pt x="298418" y="444028"/>
                  </a:lnTo>
                  <a:lnTo>
                    <a:pt x="274960" y="451049"/>
                  </a:lnTo>
                  <a:lnTo>
                    <a:pt x="217830" y="455556"/>
                  </a:lnTo>
                  <a:lnTo>
                    <a:pt x="167551" y="449211"/>
                  </a:lnTo>
                  <a:lnTo>
                    <a:pt x="119315" y="447048"/>
                  </a:lnTo>
                  <a:lnTo>
                    <a:pt x="63429" y="447577"/>
                  </a:lnTo>
                  <a:lnTo>
                    <a:pt x="0" y="4566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53415" y="183331"/>
              <a:ext cx="416586" cy="362928"/>
            </a:xfrm>
            <a:custGeom>
              <a:avLst/>
              <a:gdLst/>
              <a:ahLst/>
              <a:cxnLst/>
              <a:rect l="0" t="0" r="0" b="0"/>
              <a:pathLst>
                <a:path w="416586" h="362928">
                  <a:moveTo>
                    <a:pt x="136678" y="353622"/>
                  </a:moveTo>
                  <a:lnTo>
                    <a:pt x="133558" y="299477"/>
                  </a:lnTo>
                  <a:lnTo>
                    <a:pt x="116435" y="244531"/>
                  </a:lnTo>
                  <a:lnTo>
                    <a:pt x="90522" y="188617"/>
                  </a:lnTo>
                  <a:lnTo>
                    <a:pt x="62873" y="135631"/>
                  </a:lnTo>
                  <a:lnTo>
                    <a:pt x="29039" y="80290"/>
                  </a:lnTo>
                  <a:lnTo>
                    <a:pt x="0" y="25151"/>
                  </a:lnTo>
                  <a:lnTo>
                    <a:pt x="1106" y="17658"/>
                  </a:lnTo>
                  <a:lnTo>
                    <a:pt x="4183" y="10323"/>
                  </a:lnTo>
                  <a:lnTo>
                    <a:pt x="10913" y="5433"/>
                  </a:lnTo>
                  <a:lnTo>
                    <a:pt x="30869" y="0"/>
                  </a:lnTo>
                  <a:lnTo>
                    <a:pt x="87086" y="4559"/>
                  </a:lnTo>
                  <a:lnTo>
                    <a:pt x="140790" y="11450"/>
                  </a:lnTo>
                  <a:lnTo>
                    <a:pt x="188069" y="26330"/>
                  </a:lnTo>
                  <a:lnTo>
                    <a:pt x="239122" y="45557"/>
                  </a:lnTo>
                  <a:lnTo>
                    <a:pt x="299200" y="81420"/>
                  </a:lnTo>
                  <a:lnTo>
                    <a:pt x="356995" y="132726"/>
                  </a:lnTo>
                  <a:lnTo>
                    <a:pt x="391330" y="183083"/>
                  </a:lnTo>
                  <a:lnTo>
                    <a:pt x="411132" y="225363"/>
                  </a:lnTo>
                  <a:lnTo>
                    <a:pt x="416585" y="257623"/>
                  </a:lnTo>
                  <a:lnTo>
                    <a:pt x="412769" y="288339"/>
                  </a:lnTo>
                  <a:lnTo>
                    <a:pt x="408476" y="303081"/>
                  </a:lnTo>
                  <a:lnTo>
                    <a:pt x="394348" y="322580"/>
                  </a:lnTo>
                  <a:lnTo>
                    <a:pt x="351092" y="350220"/>
                  </a:lnTo>
                  <a:lnTo>
                    <a:pt x="305623" y="360023"/>
                  </a:lnTo>
                  <a:lnTo>
                    <a:pt x="255106" y="362927"/>
                  </a:lnTo>
                  <a:lnTo>
                    <a:pt x="194040" y="355503"/>
                  </a:lnTo>
                  <a:lnTo>
                    <a:pt x="140037" y="345891"/>
                  </a:lnTo>
                  <a:lnTo>
                    <a:pt x="105092" y="3430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1670" y="320393"/>
              <a:ext cx="150670" cy="184975"/>
            </a:xfrm>
            <a:custGeom>
              <a:avLst/>
              <a:gdLst/>
              <a:ahLst/>
              <a:cxnLst/>
              <a:rect l="0" t="0" r="0" b="0"/>
              <a:pathLst>
                <a:path w="150670" h="184975">
                  <a:moveTo>
                    <a:pt x="3221" y="111275"/>
                  </a:moveTo>
                  <a:lnTo>
                    <a:pt x="58266" y="93317"/>
                  </a:lnTo>
                  <a:lnTo>
                    <a:pt x="117733" y="76126"/>
                  </a:lnTo>
                  <a:lnTo>
                    <a:pt x="144645" y="60046"/>
                  </a:lnTo>
                  <a:lnTo>
                    <a:pt x="148976" y="52556"/>
                  </a:lnTo>
                  <a:lnTo>
                    <a:pt x="150669" y="34875"/>
                  </a:lnTo>
                  <a:lnTo>
                    <a:pt x="144403" y="18438"/>
                  </a:lnTo>
                  <a:lnTo>
                    <a:pt x="139456" y="10779"/>
                  </a:lnTo>
                  <a:lnTo>
                    <a:pt x="131479" y="5673"/>
                  </a:lnTo>
                  <a:lnTo>
                    <a:pt x="110137" y="0"/>
                  </a:lnTo>
                  <a:lnTo>
                    <a:pt x="71814" y="2395"/>
                  </a:lnTo>
                  <a:lnTo>
                    <a:pt x="50864" y="10631"/>
                  </a:lnTo>
                  <a:lnTo>
                    <a:pt x="33754" y="23261"/>
                  </a:lnTo>
                  <a:lnTo>
                    <a:pt x="18351" y="40572"/>
                  </a:lnTo>
                  <a:lnTo>
                    <a:pt x="2115" y="75638"/>
                  </a:lnTo>
                  <a:lnTo>
                    <a:pt x="0" y="98946"/>
                  </a:lnTo>
                  <a:lnTo>
                    <a:pt x="4129" y="121003"/>
                  </a:lnTo>
                  <a:lnTo>
                    <a:pt x="19607" y="151982"/>
                  </a:lnTo>
                  <a:lnTo>
                    <a:pt x="32341" y="168751"/>
                  </a:lnTo>
                  <a:lnTo>
                    <a:pt x="52038" y="177764"/>
                  </a:lnTo>
                  <a:lnTo>
                    <a:pt x="86315" y="182838"/>
                  </a:lnTo>
                  <a:lnTo>
                    <a:pt x="119034" y="1849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8016" y="331322"/>
              <a:ext cx="153788" cy="190601"/>
            </a:xfrm>
            <a:custGeom>
              <a:avLst/>
              <a:gdLst/>
              <a:ahLst/>
              <a:cxnLst/>
              <a:rect l="0" t="0" r="0" b="0"/>
              <a:pathLst>
                <a:path w="153788" h="190601">
                  <a:moveTo>
                    <a:pt x="143258" y="5589"/>
                  </a:moveTo>
                  <a:lnTo>
                    <a:pt x="126491" y="0"/>
                  </a:lnTo>
                  <a:lnTo>
                    <a:pt x="108900" y="376"/>
                  </a:lnTo>
                  <a:lnTo>
                    <a:pt x="52599" y="14478"/>
                  </a:lnTo>
                  <a:lnTo>
                    <a:pt x="34335" y="25528"/>
                  </a:lnTo>
                  <a:lnTo>
                    <a:pt x="10899" y="50492"/>
                  </a:lnTo>
                  <a:lnTo>
                    <a:pt x="2543" y="73119"/>
                  </a:lnTo>
                  <a:lnTo>
                    <a:pt x="0" y="98774"/>
                  </a:lnTo>
                  <a:lnTo>
                    <a:pt x="2769" y="125773"/>
                  </a:lnTo>
                  <a:lnTo>
                    <a:pt x="11018" y="147132"/>
                  </a:lnTo>
                  <a:lnTo>
                    <a:pt x="16494" y="156103"/>
                  </a:lnTo>
                  <a:lnTo>
                    <a:pt x="46557" y="179908"/>
                  </a:lnTo>
                  <a:lnTo>
                    <a:pt x="90690" y="190600"/>
                  </a:lnTo>
                  <a:lnTo>
                    <a:pt x="153787" y="1845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27088" y="400082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6031" y="26321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32373" y="360946"/>
              <a:ext cx="273742" cy="197065"/>
            </a:xfrm>
            <a:custGeom>
              <a:avLst/>
              <a:gdLst/>
              <a:ahLst/>
              <a:cxnLst/>
              <a:rect l="0" t="0" r="0" b="0"/>
              <a:pathLst>
                <a:path w="273742" h="197065">
                  <a:moveTo>
                    <a:pt x="0" y="81250"/>
                  </a:moveTo>
                  <a:lnTo>
                    <a:pt x="8333" y="118728"/>
                  </a:lnTo>
                  <a:lnTo>
                    <a:pt x="15684" y="164563"/>
                  </a:lnTo>
                  <a:lnTo>
                    <a:pt x="17475" y="166038"/>
                  </a:lnTo>
                  <a:lnTo>
                    <a:pt x="19465" y="152079"/>
                  </a:lnTo>
                  <a:lnTo>
                    <a:pt x="12514" y="98810"/>
                  </a:lnTo>
                  <a:lnTo>
                    <a:pt x="16510" y="45464"/>
                  </a:lnTo>
                  <a:lnTo>
                    <a:pt x="25275" y="24011"/>
                  </a:lnTo>
                  <a:lnTo>
                    <a:pt x="30888" y="15015"/>
                  </a:lnTo>
                  <a:lnTo>
                    <a:pt x="36969" y="12527"/>
                  </a:lnTo>
                  <a:lnTo>
                    <a:pt x="43364" y="14378"/>
                  </a:lnTo>
                  <a:lnTo>
                    <a:pt x="49966" y="19121"/>
                  </a:lnTo>
                  <a:lnTo>
                    <a:pt x="84337" y="73170"/>
                  </a:lnTo>
                  <a:lnTo>
                    <a:pt x="110932" y="132829"/>
                  </a:lnTo>
                  <a:lnTo>
                    <a:pt x="118713" y="154477"/>
                  </a:lnTo>
                  <a:lnTo>
                    <a:pt x="121256" y="156974"/>
                  </a:lnTo>
                  <a:lnTo>
                    <a:pt x="122951" y="153960"/>
                  </a:lnTo>
                  <a:lnTo>
                    <a:pt x="125895" y="95678"/>
                  </a:lnTo>
                  <a:lnTo>
                    <a:pt x="129373" y="42333"/>
                  </a:lnTo>
                  <a:lnTo>
                    <a:pt x="131872" y="30739"/>
                  </a:lnTo>
                  <a:lnTo>
                    <a:pt x="144007" y="11618"/>
                  </a:lnTo>
                  <a:lnTo>
                    <a:pt x="152157" y="3243"/>
                  </a:lnTo>
                  <a:lnTo>
                    <a:pt x="159929" y="0"/>
                  </a:lnTo>
                  <a:lnTo>
                    <a:pt x="167451" y="177"/>
                  </a:lnTo>
                  <a:lnTo>
                    <a:pt x="182047" y="6613"/>
                  </a:lnTo>
                  <a:lnTo>
                    <a:pt x="196333" y="17273"/>
                  </a:lnTo>
                  <a:lnTo>
                    <a:pt x="231600" y="72926"/>
                  </a:lnTo>
                  <a:lnTo>
                    <a:pt x="258313" y="132797"/>
                  </a:lnTo>
                  <a:lnTo>
                    <a:pt x="270347" y="172671"/>
                  </a:lnTo>
                  <a:lnTo>
                    <a:pt x="273741" y="1970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53211" y="376659"/>
              <a:ext cx="226645" cy="201039"/>
            </a:xfrm>
            <a:custGeom>
              <a:avLst/>
              <a:gdLst/>
              <a:ahLst/>
              <a:cxnLst/>
              <a:rect l="0" t="0" r="0" b="0"/>
              <a:pathLst>
                <a:path w="226645" h="201039">
                  <a:moveTo>
                    <a:pt x="131887" y="44480"/>
                  </a:moveTo>
                  <a:lnTo>
                    <a:pt x="94801" y="9734"/>
                  </a:lnTo>
                  <a:lnTo>
                    <a:pt x="76800" y="571"/>
                  </a:lnTo>
                  <a:lnTo>
                    <a:pt x="68256" y="0"/>
                  </a:lnTo>
                  <a:lnTo>
                    <a:pt x="52524" y="5604"/>
                  </a:lnTo>
                  <a:lnTo>
                    <a:pt x="30513" y="21913"/>
                  </a:lnTo>
                  <a:lnTo>
                    <a:pt x="9174" y="47152"/>
                  </a:lnTo>
                  <a:lnTo>
                    <a:pt x="1309" y="72964"/>
                  </a:lnTo>
                  <a:lnTo>
                    <a:pt x="0" y="114141"/>
                  </a:lnTo>
                  <a:lnTo>
                    <a:pt x="5421" y="137442"/>
                  </a:lnTo>
                  <a:lnTo>
                    <a:pt x="34529" y="191643"/>
                  </a:lnTo>
                  <a:lnTo>
                    <a:pt x="42415" y="197571"/>
                  </a:lnTo>
                  <a:lnTo>
                    <a:pt x="51182" y="200353"/>
                  </a:lnTo>
                  <a:lnTo>
                    <a:pt x="60536" y="201038"/>
                  </a:lnTo>
                  <a:lnTo>
                    <a:pt x="69112" y="197985"/>
                  </a:lnTo>
                  <a:lnTo>
                    <a:pt x="84880" y="185234"/>
                  </a:lnTo>
                  <a:lnTo>
                    <a:pt x="106911" y="152736"/>
                  </a:lnTo>
                  <a:lnTo>
                    <a:pt x="117078" y="113471"/>
                  </a:lnTo>
                  <a:lnTo>
                    <a:pt x="119675" y="110361"/>
                  </a:lnTo>
                  <a:lnTo>
                    <a:pt x="122576" y="114137"/>
                  </a:lnTo>
                  <a:lnTo>
                    <a:pt x="141226" y="151047"/>
                  </a:lnTo>
                  <a:lnTo>
                    <a:pt x="157095" y="165153"/>
                  </a:lnTo>
                  <a:lnTo>
                    <a:pt x="177016" y="174152"/>
                  </a:lnTo>
                  <a:lnTo>
                    <a:pt x="226644" y="1813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91033" y="115813"/>
              <a:ext cx="41465" cy="431669"/>
            </a:xfrm>
            <a:custGeom>
              <a:avLst/>
              <a:gdLst/>
              <a:ahLst/>
              <a:cxnLst/>
              <a:rect l="0" t="0" r="0" b="0"/>
              <a:pathLst>
                <a:path w="41465" h="43166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3" y="153211"/>
                  </a:lnTo>
                  <a:lnTo>
                    <a:pt x="10860" y="208003"/>
                  </a:lnTo>
                  <a:lnTo>
                    <a:pt x="20698" y="269861"/>
                  </a:lnTo>
                  <a:lnTo>
                    <a:pt x="27902" y="325234"/>
                  </a:lnTo>
                  <a:lnTo>
                    <a:pt x="35926" y="385168"/>
                  </a:lnTo>
                  <a:lnTo>
                    <a:pt x="41464" y="4316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98301" y="255118"/>
              <a:ext cx="176353" cy="229193"/>
            </a:xfrm>
            <a:custGeom>
              <a:avLst/>
              <a:gdLst/>
              <a:ahLst/>
              <a:cxnLst/>
              <a:rect l="0" t="0" r="0" b="0"/>
              <a:pathLst>
                <a:path w="176353" h="229193">
                  <a:moveTo>
                    <a:pt x="176352" y="18622"/>
                  </a:moveTo>
                  <a:lnTo>
                    <a:pt x="121307" y="1834"/>
                  </a:lnTo>
                  <a:lnTo>
                    <a:pt x="84523" y="0"/>
                  </a:lnTo>
                  <a:lnTo>
                    <a:pt x="50877" y="7515"/>
                  </a:lnTo>
                  <a:lnTo>
                    <a:pt x="11186" y="30423"/>
                  </a:lnTo>
                  <a:lnTo>
                    <a:pt x="3071" y="37018"/>
                  </a:lnTo>
                  <a:lnTo>
                    <a:pt x="0" y="43754"/>
                  </a:lnTo>
                  <a:lnTo>
                    <a:pt x="292" y="50585"/>
                  </a:lnTo>
                  <a:lnTo>
                    <a:pt x="2826" y="57478"/>
                  </a:lnTo>
                  <a:lnTo>
                    <a:pt x="15001" y="68257"/>
                  </a:lnTo>
                  <a:lnTo>
                    <a:pt x="33280" y="75777"/>
                  </a:lnTo>
                  <a:lnTo>
                    <a:pt x="91076" y="86590"/>
                  </a:lnTo>
                  <a:lnTo>
                    <a:pt x="123399" y="101802"/>
                  </a:lnTo>
                  <a:lnTo>
                    <a:pt x="155203" y="126716"/>
                  </a:lnTo>
                  <a:lnTo>
                    <a:pt x="166952" y="149332"/>
                  </a:lnTo>
                  <a:lnTo>
                    <a:pt x="170085" y="161914"/>
                  </a:lnTo>
                  <a:lnTo>
                    <a:pt x="167328" y="185253"/>
                  </a:lnTo>
                  <a:lnTo>
                    <a:pt x="163317" y="196390"/>
                  </a:lnTo>
                  <a:lnTo>
                    <a:pt x="155963" y="204984"/>
                  </a:lnTo>
                  <a:lnTo>
                    <a:pt x="135315" y="217653"/>
                  </a:lnTo>
                  <a:lnTo>
                    <a:pt x="86271" y="226913"/>
                  </a:lnTo>
                  <a:lnTo>
                    <a:pt x="50010" y="2291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405022" y="2863751"/>
            <a:ext cx="3669507" cy="618863"/>
            <a:chOff x="405022" y="2863751"/>
            <a:chExt cx="3669507" cy="618863"/>
          </a:xfrm>
        </p:grpSpPr>
        <p:sp>
          <p:nvSpPr>
            <p:cNvPr id="28" name="Freeform 27"/>
            <p:cNvSpPr/>
            <p:nvPr/>
          </p:nvSpPr>
          <p:spPr>
            <a:xfrm>
              <a:off x="610652" y="2937450"/>
              <a:ext cx="9879" cy="410613"/>
            </a:xfrm>
            <a:custGeom>
              <a:avLst/>
              <a:gdLst/>
              <a:ahLst/>
              <a:cxnLst/>
              <a:rect l="0" t="0" r="0" b="0"/>
              <a:pathLst>
                <a:path w="9879" h="410613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9787"/>
                  </a:lnTo>
                  <a:lnTo>
                    <a:pt x="3120" y="222663"/>
                  </a:lnTo>
                  <a:lnTo>
                    <a:pt x="8334" y="269916"/>
                  </a:lnTo>
                  <a:lnTo>
                    <a:pt x="9878" y="325250"/>
                  </a:lnTo>
                  <a:lnTo>
                    <a:pt x="4811" y="38517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5022" y="2908432"/>
              <a:ext cx="384616" cy="439631"/>
            </a:xfrm>
            <a:custGeom>
              <a:avLst/>
              <a:gdLst/>
              <a:ahLst/>
              <a:cxnLst/>
              <a:rect l="0" t="0" r="0" b="0"/>
              <a:pathLst>
                <a:path w="384616" h="439631">
                  <a:moveTo>
                    <a:pt x="5589" y="134303"/>
                  </a:moveTo>
                  <a:lnTo>
                    <a:pt x="0" y="117536"/>
                  </a:lnTo>
                  <a:lnTo>
                    <a:pt x="693" y="110257"/>
                  </a:lnTo>
                  <a:lnTo>
                    <a:pt x="7702" y="95930"/>
                  </a:lnTo>
                  <a:lnTo>
                    <a:pt x="53752" y="53605"/>
                  </a:lnTo>
                  <a:lnTo>
                    <a:pt x="111405" y="20538"/>
                  </a:lnTo>
                  <a:lnTo>
                    <a:pt x="142617" y="6098"/>
                  </a:lnTo>
                  <a:lnTo>
                    <a:pt x="179681" y="0"/>
                  </a:lnTo>
                  <a:lnTo>
                    <a:pt x="220298" y="3783"/>
                  </a:lnTo>
                  <a:lnTo>
                    <a:pt x="256380" y="17902"/>
                  </a:lnTo>
                  <a:lnTo>
                    <a:pt x="283708" y="36903"/>
                  </a:lnTo>
                  <a:lnTo>
                    <a:pt x="301034" y="62940"/>
                  </a:lnTo>
                  <a:lnTo>
                    <a:pt x="307988" y="98471"/>
                  </a:lnTo>
                  <a:lnTo>
                    <a:pt x="304459" y="144223"/>
                  </a:lnTo>
                  <a:lnTo>
                    <a:pt x="290415" y="183646"/>
                  </a:lnTo>
                  <a:lnTo>
                    <a:pt x="271436" y="217554"/>
                  </a:lnTo>
                  <a:lnTo>
                    <a:pt x="254764" y="232915"/>
                  </a:lnTo>
                  <a:lnTo>
                    <a:pt x="215466" y="257897"/>
                  </a:lnTo>
                  <a:lnTo>
                    <a:pt x="212187" y="263493"/>
                  </a:lnTo>
                  <a:lnTo>
                    <a:pt x="213511" y="268393"/>
                  </a:lnTo>
                  <a:lnTo>
                    <a:pt x="269879" y="310232"/>
                  </a:lnTo>
                  <a:lnTo>
                    <a:pt x="326478" y="370062"/>
                  </a:lnTo>
                  <a:lnTo>
                    <a:pt x="378298" y="432628"/>
                  </a:lnTo>
                  <a:lnTo>
                    <a:pt x="384615" y="4396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4967" y="3119806"/>
              <a:ext cx="155628" cy="189412"/>
            </a:xfrm>
            <a:custGeom>
              <a:avLst/>
              <a:gdLst/>
              <a:ahLst/>
              <a:cxnLst/>
              <a:rect l="0" t="0" r="0" b="0"/>
              <a:pathLst>
                <a:path w="155628" h="189412">
                  <a:moveTo>
                    <a:pt x="34141" y="144028"/>
                  </a:moveTo>
                  <a:lnTo>
                    <a:pt x="60528" y="128387"/>
                  </a:lnTo>
                  <a:lnTo>
                    <a:pt x="117454" y="109184"/>
                  </a:lnTo>
                  <a:lnTo>
                    <a:pt x="144094" y="92889"/>
                  </a:lnTo>
                  <a:lnTo>
                    <a:pt x="149557" y="84199"/>
                  </a:lnTo>
                  <a:lnTo>
                    <a:pt x="155627" y="62065"/>
                  </a:lnTo>
                  <a:lnTo>
                    <a:pt x="153455" y="28885"/>
                  </a:lnTo>
                  <a:lnTo>
                    <a:pt x="148779" y="20473"/>
                  </a:lnTo>
                  <a:lnTo>
                    <a:pt x="134224" y="8006"/>
                  </a:lnTo>
                  <a:lnTo>
                    <a:pt x="112938" y="1685"/>
                  </a:lnTo>
                  <a:lnTo>
                    <a:pt x="100710" y="0"/>
                  </a:lnTo>
                  <a:lnTo>
                    <a:pt x="61144" y="8806"/>
                  </a:lnTo>
                  <a:lnTo>
                    <a:pt x="30964" y="26233"/>
                  </a:lnTo>
                  <a:lnTo>
                    <a:pt x="17911" y="42542"/>
                  </a:lnTo>
                  <a:lnTo>
                    <a:pt x="0" y="87196"/>
                  </a:lnTo>
                  <a:lnTo>
                    <a:pt x="1810" y="110581"/>
                  </a:lnTo>
                  <a:lnTo>
                    <a:pt x="10413" y="131502"/>
                  </a:lnTo>
                  <a:lnTo>
                    <a:pt x="29580" y="156434"/>
                  </a:lnTo>
                  <a:lnTo>
                    <a:pt x="56966" y="177469"/>
                  </a:lnTo>
                  <a:lnTo>
                    <a:pt x="77041" y="187356"/>
                  </a:lnTo>
                  <a:lnTo>
                    <a:pt x="97661" y="189411"/>
                  </a:lnTo>
                  <a:lnTo>
                    <a:pt x="128898" y="1861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9586" y="3100773"/>
              <a:ext cx="152255" cy="381841"/>
            </a:xfrm>
            <a:custGeom>
              <a:avLst/>
              <a:gdLst/>
              <a:ahLst/>
              <a:cxnLst/>
              <a:rect l="0" t="0" r="0" b="0"/>
              <a:pathLst>
                <a:path w="152255" h="381841">
                  <a:moveTo>
                    <a:pt x="51149" y="163061"/>
                  </a:moveTo>
                  <a:lnTo>
                    <a:pt x="42816" y="200539"/>
                  </a:lnTo>
                  <a:lnTo>
                    <a:pt x="44391" y="238506"/>
                  </a:lnTo>
                  <a:lnTo>
                    <a:pt x="49814" y="293257"/>
                  </a:lnTo>
                  <a:lnTo>
                    <a:pt x="50886" y="349133"/>
                  </a:lnTo>
                  <a:lnTo>
                    <a:pt x="51032" y="377171"/>
                  </a:lnTo>
                  <a:lnTo>
                    <a:pt x="48732" y="381840"/>
                  </a:lnTo>
                  <a:lnTo>
                    <a:pt x="44858" y="380273"/>
                  </a:lnTo>
                  <a:lnTo>
                    <a:pt x="39936" y="374550"/>
                  </a:lnTo>
                  <a:lnTo>
                    <a:pt x="34467" y="355712"/>
                  </a:lnTo>
                  <a:lnTo>
                    <a:pt x="25367" y="305491"/>
                  </a:lnTo>
                  <a:lnTo>
                    <a:pt x="13475" y="249340"/>
                  </a:lnTo>
                  <a:lnTo>
                    <a:pt x="6793" y="186256"/>
                  </a:lnTo>
                  <a:lnTo>
                    <a:pt x="143" y="128388"/>
                  </a:lnTo>
                  <a:lnTo>
                    <a:pt x="0" y="71897"/>
                  </a:lnTo>
                  <a:lnTo>
                    <a:pt x="8178" y="32064"/>
                  </a:lnTo>
                  <a:lnTo>
                    <a:pt x="18793" y="12813"/>
                  </a:lnTo>
                  <a:lnTo>
                    <a:pt x="27239" y="6744"/>
                  </a:lnTo>
                  <a:lnTo>
                    <a:pt x="49101" y="0"/>
                  </a:lnTo>
                  <a:lnTo>
                    <a:pt x="59143" y="541"/>
                  </a:lnTo>
                  <a:lnTo>
                    <a:pt x="76539" y="7382"/>
                  </a:lnTo>
                  <a:lnTo>
                    <a:pt x="121103" y="44243"/>
                  </a:lnTo>
                  <a:lnTo>
                    <a:pt x="142326" y="70534"/>
                  </a:lnTo>
                  <a:lnTo>
                    <a:pt x="150164" y="93472"/>
                  </a:lnTo>
                  <a:lnTo>
                    <a:pt x="152254" y="106140"/>
                  </a:lnTo>
                  <a:lnTo>
                    <a:pt x="148337" y="129574"/>
                  </a:lnTo>
                  <a:lnTo>
                    <a:pt x="144017" y="140736"/>
                  </a:lnTo>
                  <a:lnTo>
                    <a:pt x="129859" y="156258"/>
                  </a:lnTo>
                  <a:lnTo>
                    <a:pt x="121170" y="162035"/>
                  </a:lnTo>
                  <a:lnTo>
                    <a:pt x="86584" y="170166"/>
                  </a:lnTo>
                  <a:lnTo>
                    <a:pt x="31625" y="173139"/>
                  </a:lnTo>
                  <a:lnTo>
                    <a:pt x="19564" y="173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13047" y="3089326"/>
              <a:ext cx="166408" cy="185037"/>
            </a:xfrm>
            <a:custGeom>
              <a:avLst/>
              <a:gdLst/>
              <a:ahLst/>
              <a:cxnLst/>
              <a:rect l="0" t="0" r="0" b="0"/>
              <a:pathLst>
                <a:path w="166408" h="185037">
                  <a:moveTo>
                    <a:pt x="24030" y="100808"/>
                  </a:moveTo>
                  <a:lnTo>
                    <a:pt x="72961" y="92475"/>
                  </a:lnTo>
                  <a:lnTo>
                    <a:pt x="126502" y="85124"/>
                  </a:lnTo>
                  <a:lnTo>
                    <a:pt x="154478" y="70165"/>
                  </a:lnTo>
                  <a:lnTo>
                    <a:pt x="160129" y="61662"/>
                  </a:lnTo>
                  <a:lnTo>
                    <a:pt x="166407" y="39736"/>
                  </a:lnTo>
                  <a:lnTo>
                    <a:pt x="164571" y="29678"/>
                  </a:lnTo>
                  <a:lnTo>
                    <a:pt x="153174" y="12263"/>
                  </a:lnTo>
                  <a:lnTo>
                    <a:pt x="133290" y="2963"/>
                  </a:lnTo>
                  <a:lnTo>
                    <a:pt x="110025" y="0"/>
                  </a:lnTo>
                  <a:lnTo>
                    <a:pt x="87986" y="2582"/>
                  </a:lnTo>
                  <a:lnTo>
                    <a:pt x="55848" y="16202"/>
                  </a:lnTo>
                  <a:lnTo>
                    <a:pt x="29688" y="35056"/>
                  </a:lnTo>
                  <a:lnTo>
                    <a:pt x="12709" y="61049"/>
                  </a:lnTo>
                  <a:lnTo>
                    <a:pt x="269" y="96567"/>
                  </a:lnTo>
                  <a:lnTo>
                    <a:pt x="0" y="107339"/>
                  </a:lnTo>
                  <a:lnTo>
                    <a:pt x="5941" y="125548"/>
                  </a:lnTo>
                  <a:lnTo>
                    <a:pt x="28029" y="148953"/>
                  </a:lnTo>
                  <a:lnTo>
                    <a:pt x="74080" y="173453"/>
                  </a:lnTo>
                  <a:lnTo>
                    <a:pt x="97730" y="18503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268739" y="3070365"/>
              <a:ext cx="215780" cy="199647"/>
            </a:xfrm>
            <a:custGeom>
              <a:avLst/>
              <a:gdLst/>
              <a:ahLst/>
              <a:cxnLst/>
              <a:rect l="0" t="0" r="0" b="0"/>
              <a:pathLst>
                <a:path w="215780" h="199647">
                  <a:moveTo>
                    <a:pt x="194722" y="98712"/>
                  </a:moveTo>
                  <a:lnTo>
                    <a:pt x="174478" y="54750"/>
                  </a:lnTo>
                  <a:lnTo>
                    <a:pt x="155319" y="30054"/>
                  </a:lnTo>
                  <a:lnTo>
                    <a:pt x="129234" y="13509"/>
                  </a:lnTo>
                  <a:lnTo>
                    <a:pt x="99279" y="1197"/>
                  </a:lnTo>
                  <a:lnTo>
                    <a:pt x="78603" y="0"/>
                  </a:lnTo>
                  <a:lnTo>
                    <a:pt x="58886" y="4538"/>
                  </a:lnTo>
                  <a:lnTo>
                    <a:pt x="42323" y="14353"/>
                  </a:lnTo>
                  <a:lnTo>
                    <a:pt x="19845" y="38622"/>
                  </a:lnTo>
                  <a:lnTo>
                    <a:pt x="11714" y="61087"/>
                  </a:lnTo>
                  <a:lnTo>
                    <a:pt x="0" y="118974"/>
                  </a:lnTo>
                  <a:lnTo>
                    <a:pt x="2114" y="140473"/>
                  </a:lnTo>
                  <a:lnTo>
                    <a:pt x="10072" y="158607"/>
                  </a:lnTo>
                  <a:lnTo>
                    <a:pt x="34246" y="189312"/>
                  </a:lnTo>
                  <a:lnTo>
                    <a:pt x="53989" y="197471"/>
                  </a:lnTo>
                  <a:lnTo>
                    <a:pt x="65805" y="199646"/>
                  </a:lnTo>
                  <a:lnTo>
                    <a:pt x="85173" y="195824"/>
                  </a:lnTo>
                  <a:lnTo>
                    <a:pt x="101580" y="185157"/>
                  </a:lnTo>
                  <a:lnTo>
                    <a:pt x="122800" y="159420"/>
                  </a:lnTo>
                  <a:lnTo>
                    <a:pt x="132731" y="139732"/>
                  </a:lnTo>
                  <a:lnTo>
                    <a:pt x="134805" y="116163"/>
                  </a:lnTo>
                  <a:lnTo>
                    <a:pt x="134167" y="98279"/>
                  </a:lnTo>
                  <a:lnTo>
                    <a:pt x="135635" y="98424"/>
                  </a:lnTo>
                  <a:lnTo>
                    <a:pt x="159211" y="131863"/>
                  </a:lnTo>
                  <a:lnTo>
                    <a:pt x="215779" y="1724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26632" y="2863751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62478"/>
                  </a:lnTo>
                  <a:lnTo>
                    <a:pt x="0" y="124775"/>
                  </a:lnTo>
                  <a:lnTo>
                    <a:pt x="5589" y="181640"/>
                  </a:lnTo>
                  <a:lnTo>
                    <a:pt x="9065" y="237353"/>
                  </a:lnTo>
                  <a:lnTo>
                    <a:pt x="18645" y="294109"/>
                  </a:lnTo>
                  <a:lnTo>
                    <a:pt x="28682" y="349861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89761" y="3021678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25653" y="9065"/>
                  </a:lnTo>
                  <a:lnTo>
                    <a:pt x="163073" y="17475"/>
                  </a:lnTo>
                  <a:lnTo>
                    <a:pt x="112919" y="19996"/>
                  </a:lnTo>
                  <a:lnTo>
                    <a:pt x="56577" y="239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66795" y="3095378"/>
              <a:ext cx="7237" cy="157928"/>
            </a:xfrm>
            <a:custGeom>
              <a:avLst/>
              <a:gdLst/>
              <a:ahLst/>
              <a:cxnLst/>
              <a:rect l="0" t="0" r="0" b="0"/>
              <a:pathLst>
                <a:path w="7237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346" y="140126"/>
                  </a:lnTo>
                  <a:lnTo>
                    <a:pt x="7236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652974" y="297956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79316" y="3065250"/>
              <a:ext cx="136871" cy="166999"/>
            </a:xfrm>
            <a:custGeom>
              <a:avLst/>
              <a:gdLst/>
              <a:ahLst/>
              <a:cxnLst/>
              <a:rect l="0" t="0" r="0" b="0"/>
              <a:pathLst>
                <a:path w="136871" h="166999">
                  <a:moveTo>
                    <a:pt x="0" y="72242"/>
                  </a:moveTo>
                  <a:lnTo>
                    <a:pt x="3119" y="114934"/>
                  </a:lnTo>
                  <a:lnTo>
                    <a:pt x="9552" y="164951"/>
                  </a:lnTo>
                  <a:lnTo>
                    <a:pt x="10442" y="105154"/>
                  </a:lnTo>
                  <a:lnTo>
                    <a:pt x="16106" y="42449"/>
                  </a:lnTo>
                  <a:lnTo>
                    <a:pt x="30768" y="9602"/>
                  </a:lnTo>
                  <a:lnTo>
                    <a:pt x="38059" y="3576"/>
                  </a:lnTo>
                  <a:lnTo>
                    <a:pt x="46430" y="728"/>
                  </a:lnTo>
                  <a:lnTo>
                    <a:pt x="55520" y="0"/>
                  </a:lnTo>
                  <a:lnTo>
                    <a:pt x="71858" y="5429"/>
                  </a:lnTo>
                  <a:lnTo>
                    <a:pt x="86919" y="16811"/>
                  </a:lnTo>
                  <a:lnTo>
                    <a:pt x="107382" y="42950"/>
                  </a:lnTo>
                  <a:lnTo>
                    <a:pt x="129203" y="93601"/>
                  </a:lnTo>
                  <a:lnTo>
                    <a:pt x="135860" y="148075"/>
                  </a:lnTo>
                  <a:lnTo>
                    <a:pt x="136870" y="1669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26715" y="3092407"/>
              <a:ext cx="197447" cy="339884"/>
            </a:xfrm>
            <a:custGeom>
              <a:avLst/>
              <a:gdLst/>
              <a:ahLst/>
              <a:cxnLst/>
              <a:rect l="0" t="0" r="0" b="0"/>
              <a:pathLst>
                <a:path w="197447" h="339884">
                  <a:moveTo>
                    <a:pt x="147399" y="97727"/>
                  </a:moveTo>
                  <a:lnTo>
                    <a:pt x="155732" y="60249"/>
                  </a:lnTo>
                  <a:lnTo>
                    <a:pt x="156464" y="48176"/>
                  </a:lnTo>
                  <a:lnTo>
                    <a:pt x="151038" y="28521"/>
                  </a:lnTo>
                  <a:lnTo>
                    <a:pt x="146315" y="20004"/>
                  </a:lnTo>
                  <a:lnTo>
                    <a:pt x="131709" y="7422"/>
                  </a:lnTo>
                  <a:lnTo>
                    <a:pt x="122901" y="2428"/>
                  </a:lnTo>
                  <a:lnTo>
                    <a:pt x="103755" y="0"/>
                  </a:lnTo>
                  <a:lnTo>
                    <a:pt x="83548" y="3990"/>
                  </a:lnTo>
                  <a:lnTo>
                    <a:pt x="62868" y="13562"/>
                  </a:lnTo>
                  <a:lnTo>
                    <a:pt x="48218" y="28735"/>
                  </a:lnTo>
                  <a:lnTo>
                    <a:pt x="42674" y="37695"/>
                  </a:lnTo>
                  <a:lnTo>
                    <a:pt x="39633" y="60128"/>
                  </a:lnTo>
                  <a:lnTo>
                    <a:pt x="43351" y="83356"/>
                  </a:lnTo>
                  <a:lnTo>
                    <a:pt x="52802" y="101479"/>
                  </a:lnTo>
                  <a:lnTo>
                    <a:pt x="67921" y="114212"/>
                  </a:lnTo>
                  <a:lnTo>
                    <a:pt x="76866" y="119246"/>
                  </a:lnTo>
                  <a:lnTo>
                    <a:pt x="96164" y="121719"/>
                  </a:lnTo>
                  <a:lnTo>
                    <a:pt x="106223" y="120741"/>
                  </a:lnTo>
                  <a:lnTo>
                    <a:pt x="123639" y="110295"/>
                  </a:lnTo>
                  <a:lnTo>
                    <a:pt x="153884" y="80583"/>
                  </a:lnTo>
                  <a:lnTo>
                    <a:pt x="159911" y="80448"/>
                  </a:lnTo>
                  <a:lnTo>
                    <a:pt x="165099" y="85038"/>
                  </a:lnTo>
                  <a:lnTo>
                    <a:pt x="177989" y="113855"/>
                  </a:lnTo>
                  <a:lnTo>
                    <a:pt x="192826" y="165514"/>
                  </a:lnTo>
                  <a:lnTo>
                    <a:pt x="197446" y="219609"/>
                  </a:lnTo>
                  <a:lnTo>
                    <a:pt x="193818" y="243144"/>
                  </a:lnTo>
                  <a:lnTo>
                    <a:pt x="185187" y="262183"/>
                  </a:lnTo>
                  <a:lnTo>
                    <a:pt x="179610" y="270535"/>
                  </a:lnTo>
                  <a:lnTo>
                    <a:pt x="171212" y="276104"/>
                  </a:lnTo>
                  <a:lnTo>
                    <a:pt x="116407" y="291363"/>
                  </a:lnTo>
                  <a:lnTo>
                    <a:pt x="54916" y="308378"/>
                  </a:lnTo>
                  <a:lnTo>
                    <a:pt x="33765" y="316522"/>
                  </a:lnTo>
                  <a:lnTo>
                    <a:pt x="0" y="3398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44358" y="2964757"/>
              <a:ext cx="263865" cy="299078"/>
            </a:xfrm>
            <a:custGeom>
              <a:avLst/>
              <a:gdLst/>
              <a:ahLst/>
              <a:cxnLst/>
              <a:rect l="0" t="0" r="0" b="0"/>
              <a:pathLst>
                <a:path w="263865" h="299078">
                  <a:moveTo>
                    <a:pt x="87724" y="246434"/>
                  </a:moveTo>
                  <a:lnTo>
                    <a:pt x="58416" y="211537"/>
                  </a:lnTo>
                  <a:lnTo>
                    <a:pt x="35844" y="158650"/>
                  </a:lnTo>
                  <a:lnTo>
                    <a:pt x="17635" y="99953"/>
                  </a:lnTo>
                  <a:lnTo>
                    <a:pt x="0" y="46514"/>
                  </a:lnTo>
                  <a:lnTo>
                    <a:pt x="2333" y="25390"/>
                  </a:lnTo>
                  <a:lnTo>
                    <a:pt x="6230" y="14843"/>
                  </a:lnTo>
                  <a:lnTo>
                    <a:pt x="14678" y="7812"/>
                  </a:lnTo>
                  <a:lnTo>
                    <a:pt x="39661" y="0"/>
                  </a:lnTo>
                  <a:lnTo>
                    <a:pt x="94955" y="3390"/>
                  </a:lnTo>
                  <a:lnTo>
                    <a:pt x="147818" y="15325"/>
                  </a:lnTo>
                  <a:lnTo>
                    <a:pt x="159372" y="18662"/>
                  </a:lnTo>
                  <a:lnTo>
                    <a:pt x="178450" y="31728"/>
                  </a:lnTo>
                  <a:lnTo>
                    <a:pt x="240443" y="90345"/>
                  </a:lnTo>
                  <a:lnTo>
                    <a:pt x="257107" y="126226"/>
                  </a:lnTo>
                  <a:lnTo>
                    <a:pt x="263864" y="166493"/>
                  </a:lnTo>
                  <a:lnTo>
                    <a:pt x="254688" y="208060"/>
                  </a:lnTo>
                  <a:lnTo>
                    <a:pt x="237151" y="244423"/>
                  </a:lnTo>
                  <a:lnTo>
                    <a:pt x="220817" y="260358"/>
                  </a:lnTo>
                  <a:lnTo>
                    <a:pt x="188770" y="275906"/>
                  </a:lnTo>
                  <a:lnTo>
                    <a:pt x="136020" y="291641"/>
                  </a:lnTo>
                  <a:lnTo>
                    <a:pt x="87724" y="2990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36204" y="3062753"/>
              <a:ext cx="143060" cy="180025"/>
            </a:xfrm>
            <a:custGeom>
              <a:avLst/>
              <a:gdLst/>
              <a:ahLst/>
              <a:cxnLst/>
              <a:rect l="0" t="0" r="0" b="0"/>
              <a:pathLst>
                <a:path w="143060" h="180025">
                  <a:moveTo>
                    <a:pt x="16977" y="85267"/>
                  </a:moveTo>
                  <a:lnTo>
                    <a:pt x="59669" y="82148"/>
                  </a:lnTo>
                  <a:lnTo>
                    <a:pt x="117875" y="73375"/>
                  </a:lnTo>
                  <a:lnTo>
                    <a:pt x="136300" y="63994"/>
                  </a:lnTo>
                  <a:lnTo>
                    <a:pt x="140979" y="54708"/>
                  </a:lnTo>
                  <a:lnTo>
                    <a:pt x="143059" y="28791"/>
                  </a:lnTo>
                  <a:lnTo>
                    <a:pt x="139636" y="18371"/>
                  </a:lnTo>
                  <a:lnTo>
                    <a:pt x="126474" y="3673"/>
                  </a:lnTo>
                  <a:lnTo>
                    <a:pt x="116881" y="455"/>
                  </a:lnTo>
                  <a:lnTo>
                    <a:pt x="93744" y="0"/>
                  </a:lnTo>
                  <a:lnTo>
                    <a:pt x="60000" y="11910"/>
                  </a:lnTo>
                  <a:lnTo>
                    <a:pt x="33364" y="30257"/>
                  </a:lnTo>
                  <a:lnTo>
                    <a:pt x="10654" y="56100"/>
                  </a:lnTo>
                  <a:lnTo>
                    <a:pt x="2468" y="78933"/>
                  </a:lnTo>
                  <a:lnTo>
                    <a:pt x="0" y="103509"/>
                  </a:lnTo>
                  <a:lnTo>
                    <a:pt x="2803" y="126130"/>
                  </a:lnTo>
                  <a:lnTo>
                    <a:pt x="14187" y="144763"/>
                  </a:lnTo>
                  <a:lnTo>
                    <a:pt x="30945" y="159673"/>
                  </a:lnTo>
                  <a:lnTo>
                    <a:pt x="50091" y="170199"/>
                  </a:lnTo>
                  <a:lnTo>
                    <a:pt x="108714" y="178730"/>
                  </a:lnTo>
                  <a:lnTo>
                    <a:pt x="122262" y="1800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08002" y="3084849"/>
              <a:ext cx="118921" cy="133790"/>
            </a:xfrm>
            <a:custGeom>
              <a:avLst/>
              <a:gdLst/>
              <a:ahLst/>
              <a:cxnLst/>
              <a:rect l="0" t="0" r="0" b="0"/>
              <a:pathLst>
                <a:path w="118921" h="133790">
                  <a:moveTo>
                    <a:pt x="97863" y="0"/>
                  </a:moveTo>
                  <a:lnTo>
                    <a:pt x="55171" y="3120"/>
                  </a:lnTo>
                  <a:lnTo>
                    <a:pt x="44835" y="5590"/>
                  </a:lnTo>
                  <a:lnTo>
                    <a:pt x="27112" y="17692"/>
                  </a:lnTo>
                  <a:lnTo>
                    <a:pt x="12606" y="34769"/>
                  </a:lnTo>
                  <a:lnTo>
                    <a:pt x="2259" y="54058"/>
                  </a:lnTo>
                  <a:lnTo>
                    <a:pt x="0" y="74329"/>
                  </a:lnTo>
                  <a:lnTo>
                    <a:pt x="4066" y="93867"/>
                  </a:lnTo>
                  <a:lnTo>
                    <a:pt x="13671" y="110349"/>
                  </a:lnTo>
                  <a:lnTo>
                    <a:pt x="28859" y="122354"/>
                  </a:lnTo>
                  <a:lnTo>
                    <a:pt x="48477" y="130419"/>
                  </a:lnTo>
                  <a:lnTo>
                    <a:pt x="83490" y="133789"/>
                  </a:lnTo>
                  <a:lnTo>
                    <a:pt x="11892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00621" y="313749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1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47979" y="3011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74321" y="3139247"/>
              <a:ext cx="221099" cy="145645"/>
            </a:xfrm>
            <a:custGeom>
              <a:avLst/>
              <a:gdLst/>
              <a:ahLst/>
              <a:cxnLst/>
              <a:rect l="0" t="0" r="0" b="0"/>
              <a:pathLst>
                <a:path w="221099" h="145645">
                  <a:moveTo>
                    <a:pt x="0" y="50887"/>
                  </a:moveTo>
                  <a:lnTo>
                    <a:pt x="15618" y="104979"/>
                  </a:lnTo>
                  <a:lnTo>
                    <a:pt x="15092" y="104496"/>
                  </a:lnTo>
                  <a:lnTo>
                    <a:pt x="13570" y="100664"/>
                  </a:lnTo>
                  <a:lnTo>
                    <a:pt x="10929" y="39866"/>
                  </a:lnTo>
                  <a:lnTo>
                    <a:pt x="10795" y="25992"/>
                  </a:lnTo>
                  <a:lnTo>
                    <a:pt x="14216" y="15573"/>
                  </a:lnTo>
                  <a:lnTo>
                    <a:pt x="27375" y="877"/>
                  </a:lnTo>
                  <a:lnTo>
                    <a:pt x="34628" y="0"/>
                  </a:lnTo>
                  <a:lnTo>
                    <a:pt x="41802" y="2924"/>
                  </a:lnTo>
                  <a:lnTo>
                    <a:pt x="63079" y="23808"/>
                  </a:lnTo>
                  <a:lnTo>
                    <a:pt x="81081" y="52222"/>
                  </a:lnTo>
                  <a:lnTo>
                    <a:pt x="97644" y="93265"/>
                  </a:lnTo>
                  <a:lnTo>
                    <a:pt x="100191" y="95517"/>
                  </a:lnTo>
                  <a:lnTo>
                    <a:pt x="101889" y="92339"/>
                  </a:lnTo>
                  <a:lnTo>
                    <a:pt x="119740" y="29175"/>
                  </a:lnTo>
                  <a:lnTo>
                    <a:pt x="132766" y="11602"/>
                  </a:lnTo>
                  <a:lnTo>
                    <a:pt x="141153" y="3640"/>
                  </a:lnTo>
                  <a:lnTo>
                    <a:pt x="150254" y="672"/>
                  </a:lnTo>
                  <a:lnTo>
                    <a:pt x="169725" y="3613"/>
                  </a:lnTo>
                  <a:lnTo>
                    <a:pt x="177491" y="8843"/>
                  </a:lnTo>
                  <a:lnTo>
                    <a:pt x="189239" y="24012"/>
                  </a:lnTo>
                  <a:lnTo>
                    <a:pt x="213747" y="82886"/>
                  </a:lnTo>
                  <a:lnTo>
                    <a:pt x="221098" y="1456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31412" y="3109701"/>
              <a:ext cx="174578" cy="154134"/>
            </a:xfrm>
            <a:custGeom>
              <a:avLst/>
              <a:gdLst/>
              <a:ahLst/>
              <a:cxnLst/>
              <a:rect l="0" t="0" r="0" b="0"/>
              <a:pathLst>
                <a:path w="174578" h="154134">
                  <a:moveTo>
                    <a:pt x="121935" y="38319"/>
                  </a:moveTo>
                  <a:lnTo>
                    <a:pt x="92626" y="9011"/>
                  </a:lnTo>
                  <a:lnTo>
                    <a:pt x="73034" y="1897"/>
                  </a:lnTo>
                  <a:lnTo>
                    <a:pt x="61258" y="0"/>
                  </a:lnTo>
                  <a:lnTo>
                    <a:pt x="41935" y="4131"/>
                  </a:lnTo>
                  <a:lnTo>
                    <a:pt x="33507" y="8508"/>
                  </a:lnTo>
                  <a:lnTo>
                    <a:pt x="10466" y="37025"/>
                  </a:lnTo>
                  <a:lnTo>
                    <a:pt x="0" y="75110"/>
                  </a:lnTo>
                  <a:lnTo>
                    <a:pt x="3791" y="99125"/>
                  </a:lnTo>
                  <a:lnTo>
                    <a:pt x="14444" y="120326"/>
                  </a:lnTo>
                  <a:lnTo>
                    <a:pt x="30878" y="137548"/>
                  </a:lnTo>
                  <a:lnTo>
                    <a:pt x="40173" y="141906"/>
                  </a:lnTo>
                  <a:lnTo>
                    <a:pt x="59860" y="143629"/>
                  </a:lnTo>
                  <a:lnTo>
                    <a:pt x="77188" y="137376"/>
                  </a:lnTo>
                  <a:lnTo>
                    <a:pt x="85085" y="132433"/>
                  </a:lnTo>
                  <a:lnTo>
                    <a:pt x="96978" y="114463"/>
                  </a:lnTo>
                  <a:lnTo>
                    <a:pt x="101788" y="103120"/>
                  </a:lnTo>
                  <a:lnTo>
                    <a:pt x="107333" y="99067"/>
                  </a:lnTo>
                  <a:lnTo>
                    <a:pt x="113371" y="99875"/>
                  </a:lnTo>
                  <a:lnTo>
                    <a:pt x="126317" y="110131"/>
                  </a:lnTo>
                  <a:lnTo>
                    <a:pt x="153693" y="139072"/>
                  </a:lnTo>
                  <a:lnTo>
                    <a:pt x="174577" y="15413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48103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58632" y="302167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0097"/>
                  </a:lnTo>
                  <a:lnTo>
                    <a:pt x="12998" y="20481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94679" y="3105906"/>
              <a:ext cx="157306" cy="200043"/>
            </a:xfrm>
            <a:custGeom>
              <a:avLst/>
              <a:gdLst/>
              <a:ahLst/>
              <a:cxnLst/>
              <a:rect l="0" t="0" r="0" b="0"/>
              <a:pathLst>
                <a:path w="157306" h="200043">
                  <a:moveTo>
                    <a:pt x="127165" y="0"/>
                  </a:moveTo>
                  <a:lnTo>
                    <a:pt x="84474" y="3120"/>
                  </a:lnTo>
                  <a:lnTo>
                    <a:pt x="74138" y="5590"/>
                  </a:lnTo>
                  <a:lnTo>
                    <a:pt x="42823" y="25833"/>
                  </a:lnTo>
                  <a:lnTo>
                    <a:pt x="10376" y="56879"/>
                  </a:lnTo>
                  <a:lnTo>
                    <a:pt x="0" y="75582"/>
                  </a:lnTo>
                  <a:lnTo>
                    <a:pt x="274" y="83144"/>
                  </a:lnTo>
                  <a:lnTo>
                    <a:pt x="3967" y="89354"/>
                  </a:lnTo>
                  <a:lnTo>
                    <a:pt x="9938" y="94665"/>
                  </a:lnTo>
                  <a:lnTo>
                    <a:pt x="40699" y="107728"/>
                  </a:lnTo>
                  <a:lnTo>
                    <a:pt x="103618" y="117868"/>
                  </a:lnTo>
                  <a:lnTo>
                    <a:pt x="147731" y="130258"/>
                  </a:lnTo>
                  <a:lnTo>
                    <a:pt x="153744" y="137141"/>
                  </a:lnTo>
                  <a:lnTo>
                    <a:pt x="156582" y="146410"/>
                  </a:lnTo>
                  <a:lnTo>
                    <a:pt x="157305" y="157268"/>
                  </a:lnTo>
                  <a:lnTo>
                    <a:pt x="151869" y="175572"/>
                  </a:lnTo>
                  <a:lnTo>
                    <a:pt x="147144" y="183729"/>
                  </a:lnTo>
                  <a:lnTo>
                    <a:pt x="138145" y="189166"/>
                  </a:lnTo>
                  <a:lnTo>
                    <a:pt x="87913" y="197893"/>
                  </a:lnTo>
                  <a:lnTo>
                    <a:pt x="53466" y="2000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90300" y="3200663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19"/>
                  </a:lnTo>
                  <a:lnTo>
                    <a:pt x="165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27046" y="2926922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115813"/>
                  </a:moveTo>
                  <a:lnTo>
                    <a:pt x="0" y="66883"/>
                  </a:lnTo>
                  <a:lnTo>
                    <a:pt x="0" y="28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1181" y="3392415"/>
              <a:ext cx="3337535" cy="60618"/>
            </a:xfrm>
            <a:custGeom>
              <a:avLst/>
              <a:gdLst/>
              <a:ahLst/>
              <a:cxnLst/>
              <a:rect l="0" t="0" r="0" b="0"/>
              <a:pathLst>
                <a:path w="3337535" h="60618">
                  <a:moveTo>
                    <a:pt x="3337534" y="29346"/>
                  </a:moveTo>
                  <a:lnTo>
                    <a:pt x="3300056" y="21013"/>
                  </a:lnTo>
                  <a:lnTo>
                    <a:pt x="3248632" y="13662"/>
                  </a:lnTo>
                  <a:lnTo>
                    <a:pt x="3192245" y="8181"/>
                  </a:lnTo>
                  <a:lnTo>
                    <a:pt x="3143057" y="1368"/>
                  </a:lnTo>
                  <a:lnTo>
                    <a:pt x="3091438" y="0"/>
                  </a:lnTo>
                  <a:lnTo>
                    <a:pt x="3039099" y="5313"/>
                  </a:lnTo>
                  <a:lnTo>
                    <a:pt x="2985376" y="7408"/>
                  </a:lnTo>
                  <a:lnTo>
                    <a:pt x="2925524" y="8028"/>
                  </a:lnTo>
                  <a:lnTo>
                    <a:pt x="2863337" y="8212"/>
                  </a:lnTo>
                  <a:lnTo>
                    <a:pt x="2802797" y="8266"/>
                  </a:lnTo>
                  <a:lnTo>
                    <a:pt x="2751844" y="8282"/>
                  </a:lnTo>
                  <a:lnTo>
                    <a:pt x="2692164" y="8287"/>
                  </a:lnTo>
                  <a:lnTo>
                    <a:pt x="2646720" y="8288"/>
                  </a:lnTo>
                  <a:lnTo>
                    <a:pt x="2599227" y="8289"/>
                  </a:lnTo>
                  <a:lnTo>
                    <a:pt x="2550823" y="8289"/>
                  </a:lnTo>
                  <a:lnTo>
                    <a:pt x="2502014" y="8289"/>
                  </a:lnTo>
                  <a:lnTo>
                    <a:pt x="2453025" y="8289"/>
                  </a:lnTo>
                  <a:lnTo>
                    <a:pt x="2407465" y="8289"/>
                  </a:lnTo>
                  <a:lnTo>
                    <a:pt x="2355509" y="8289"/>
                  </a:lnTo>
                  <a:lnTo>
                    <a:pt x="2296031" y="8289"/>
                  </a:lnTo>
                  <a:lnTo>
                    <a:pt x="2240863" y="8289"/>
                  </a:lnTo>
                  <a:lnTo>
                    <a:pt x="2177723" y="8289"/>
                  </a:lnTo>
                  <a:lnTo>
                    <a:pt x="2114467" y="8289"/>
                  </a:lnTo>
                  <a:lnTo>
                    <a:pt x="2056912" y="8289"/>
                  </a:lnTo>
                  <a:lnTo>
                    <a:pt x="2000483" y="11409"/>
                  </a:lnTo>
                  <a:lnTo>
                    <a:pt x="1944276" y="17354"/>
                  </a:lnTo>
                  <a:lnTo>
                    <a:pt x="1888113" y="19699"/>
                  </a:lnTo>
                  <a:lnTo>
                    <a:pt x="1831959" y="27094"/>
                  </a:lnTo>
                  <a:lnTo>
                    <a:pt x="1775807" y="28902"/>
                  </a:lnTo>
                  <a:lnTo>
                    <a:pt x="1719655" y="36494"/>
                  </a:lnTo>
                  <a:lnTo>
                    <a:pt x="1663503" y="39207"/>
                  </a:lnTo>
                  <a:lnTo>
                    <a:pt x="1607350" y="39743"/>
                  </a:lnTo>
                  <a:lnTo>
                    <a:pt x="1551198" y="39849"/>
                  </a:lnTo>
                  <a:lnTo>
                    <a:pt x="1495046" y="39870"/>
                  </a:lnTo>
                  <a:lnTo>
                    <a:pt x="1438894" y="39874"/>
                  </a:lnTo>
                  <a:lnTo>
                    <a:pt x="1382743" y="47110"/>
                  </a:lnTo>
                  <a:lnTo>
                    <a:pt x="1326591" y="52873"/>
                  </a:lnTo>
                  <a:lnTo>
                    <a:pt x="1270439" y="59340"/>
                  </a:lnTo>
                  <a:lnTo>
                    <a:pt x="1214287" y="60617"/>
                  </a:lnTo>
                  <a:lnTo>
                    <a:pt x="1158135" y="57750"/>
                  </a:lnTo>
                  <a:lnTo>
                    <a:pt x="1106662" y="52580"/>
                  </a:lnTo>
                  <a:lnTo>
                    <a:pt x="1048907" y="51048"/>
                  </a:lnTo>
                  <a:lnTo>
                    <a:pt x="987470" y="50531"/>
                  </a:lnTo>
                  <a:lnTo>
                    <a:pt x="930274" y="50429"/>
                  </a:lnTo>
                  <a:lnTo>
                    <a:pt x="873916" y="50408"/>
                  </a:lnTo>
                  <a:lnTo>
                    <a:pt x="817723" y="50404"/>
                  </a:lnTo>
                  <a:lnTo>
                    <a:pt x="758054" y="50404"/>
                  </a:lnTo>
                  <a:lnTo>
                    <a:pt x="697741" y="50403"/>
                  </a:lnTo>
                  <a:lnTo>
                    <a:pt x="645165" y="50403"/>
                  </a:lnTo>
                  <a:lnTo>
                    <a:pt x="583964" y="49234"/>
                  </a:lnTo>
                  <a:lnTo>
                    <a:pt x="526352" y="42070"/>
                  </a:lnTo>
                  <a:lnTo>
                    <a:pt x="470258" y="40308"/>
                  </a:lnTo>
                  <a:lnTo>
                    <a:pt x="411387" y="40003"/>
                  </a:lnTo>
                  <a:lnTo>
                    <a:pt x="368842" y="39932"/>
                  </a:lnTo>
                  <a:lnTo>
                    <a:pt x="305428" y="39891"/>
                  </a:lnTo>
                  <a:lnTo>
                    <a:pt x="242186" y="39880"/>
                  </a:lnTo>
                  <a:lnTo>
                    <a:pt x="178993" y="39876"/>
                  </a:lnTo>
                  <a:lnTo>
                    <a:pt x="118936" y="39875"/>
                  </a:lnTo>
                  <a:lnTo>
                    <a:pt x="64096" y="39875"/>
                  </a:lnTo>
                  <a:lnTo>
                    <a:pt x="23281" y="39875"/>
                  </a:lnTo>
                  <a:lnTo>
                    <a:pt x="0" y="398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526424" y="631726"/>
            <a:ext cx="4179815" cy="42098"/>
          </a:xfrm>
          <a:custGeom>
            <a:avLst/>
            <a:gdLst/>
            <a:ahLst/>
            <a:cxnLst/>
            <a:rect l="0" t="0" r="0" b="0"/>
            <a:pathLst>
              <a:path w="4179815" h="42098">
                <a:moveTo>
                  <a:pt x="4179814" y="10512"/>
                </a:moveTo>
                <a:lnTo>
                  <a:pt x="4152258" y="3276"/>
                </a:lnTo>
                <a:lnTo>
                  <a:pt x="4096036" y="634"/>
                </a:lnTo>
                <a:lnTo>
                  <a:pt x="4039523" y="112"/>
                </a:lnTo>
                <a:lnTo>
                  <a:pt x="3986168" y="21"/>
                </a:lnTo>
                <a:lnTo>
                  <a:pt x="3943231" y="0"/>
                </a:lnTo>
                <a:lnTo>
                  <a:pt x="3898021" y="1161"/>
                </a:lnTo>
                <a:lnTo>
                  <a:pt x="3835447" y="7221"/>
                </a:lnTo>
                <a:lnTo>
                  <a:pt x="3786231" y="9537"/>
                </a:lnTo>
                <a:lnTo>
                  <a:pt x="3730799" y="13439"/>
                </a:lnTo>
                <a:lnTo>
                  <a:pt x="3680118" y="19539"/>
                </a:lnTo>
                <a:lnTo>
                  <a:pt x="3617812" y="20744"/>
                </a:lnTo>
                <a:lnTo>
                  <a:pt x="3559231" y="20982"/>
                </a:lnTo>
                <a:lnTo>
                  <a:pt x="3497009" y="21029"/>
                </a:lnTo>
                <a:lnTo>
                  <a:pt x="3445747" y="21037"/>
                </a:lnTo>
                <a:lnTo>
                  <a:pt x="3383259" y="21040"/>
                </a:lnTo>
                <a:lnTo>
                  <a:pt x="3333015" y="21040"/>
                </a:lnTo>
                <a:lnTo>
                  <a:pt x="3281083" y="21040"/>
                </a:lnTo>
                <a:lnTo>
                  <a:pt x="3228651" y="21040"/>
                </a:lnTo>
                <a:lnTo>
                  <a:pt x="3176071" y="21040"/>
                </a:lnTo>
                <a:lnTo>
                  <a:pt x="3123447" y="21040"/>
                </a:lnTo>
                <a:lnTo>
                  <a:pt x="3070810" y="21040"/>
                </a:lnTo>
                <a:lnTo>
                  <a:pt x="3018169" y="21040"/>
                </a:lnTo>
                <a:lnTo>
                  <a:pt x="2964357" y="21040"/>
                </a:lnTo>
                <a:lnTo>
                  <a:pt x="2904479" y="21040"/>
                </a:lnTo>
                <a:lnTo>
                  <a:pt x="2843454" y="21040"/>
                </a:lnTo>
                <a:lnTo>
                  <a:pt x="2787808" y="21040"/>
                </a:lnTo>
                <a:lnTo>
                  <a:pt x="2734275" y="21040"/>
                </a:lnTo>
                <a:lnTo>
                  <a:pt x="2680199" y="21040"/>
                </a:lnTo>
                <a:lnTo>
                  <a:pt x="2621412" y="21040"/>
                </a:lnTo>
                <a:lnTo>
                  <a:pt x="2566430" y="22210"/>
                </a:lnTo>
                <a:lnTo>
                  <a:pt x="2513094" y="28276"/>
                </a:lnTo>
                <a:lnTo>
                  <a:pt x="2459076" y="30593"/>
                </a:lnTo>
                <a:lnTo>
                  <a:pt x="2400307" y="31280"/>
                </a:lnTo>
                <a:lnTo>
                  <a:pt x="2344159" y="31483"/>
                </a:lnTo>
                <a:lnTo>
                  <a:pt x="2284759" y="31543"/>
                </a:lnTo>
                <a:lnTo>
                  <a:pt x="2229594" y="31561"/>
                </a:lnTo>
                <a:lnTo>
                  <a:pt x="2175035" y="31567"/>
                </a:lnTo>
                <a:lnTo>
                  <a:pt x="2116105" y="31568"/>
                </a:lnTo>
                <a:lnTo>
                  <a:pt x="2061080" y="31569"/>
                </a:lnTo>
                <a:lnTo>
                  <a:pt x="2007731" y="31569"/>
                </a:lnTo>
                <a:lnTo>
                  <a:pt x="1954879" y="32739"/>
                </a:lnTo>
                <a:lnTo>
                  <a:pt x="1902175" y="38804"/>
                </a:lnTo>
                <a:lnTo>
                  <a:pt x="1849514" y="41122"/>
                </a:lnTo>
                <a:lnTo>
                  <a:pt x="1795697" y="41808"/>
                </a:lnTo>
                <a:lnTo>
                  <a:pt x="1736987" y="42012"/>
                </a:lnTo>
                <a:lnTo>
                  <a:pt x="1682027" y="42072"/>
                </a:lnTo>
                <a:lnTo>
                  <a:pt x="1627527" y="42090"/>
                </a:lnTo>
                <a:lnTo>
                  <a:pt x="1568616" y="42095"/>
                </a:lnTo>
                <a:lnTo>
                  <a:pt x="1513596" y="42097"/>
                </a:lnTo>
                <a:lnTo>
                  <a:pt x="1460249" y="42097"/>
                </a:lnTo>
                <a:lnTo>
                  <a:pt x="1408567" y="42097"/>
                </a:lnTo>
                <a:lnTo>
                  <a:pt x="1345470" y="38978"/>
                </a:lnTo>
                <a:lnTo>
                  <a:pt x="1294360" y="33764"/>
                </a:lnTo>
                <a:lnTo>
                  <a:pt x="1242172" y="32219"/>
                </a:lnTo>
                <a:lnTo>
                  <a:pt x="1189664" y="31762"/>
                </a:lnTo>
                <a:lnTo>
                  <a:pt x="1137061" y="31626"/>
                </a:lnTo>
                <a:lnTo>
                  <a:pt x="1084431" y="31586"/>
                </a:lnTo>
                <a:lnTo>
                  <a:pt x="1034911" y="31574"/>
                </a:lnTo>
                <a:lnTo>
                  <a:pt x="987483" y="31570"/>
                </a:lnTo>
                <a:lnTo>
                  <a:pt x="924645" y="31569"/>
                </a:lnTo>
                <a:lnTo>
                  <a:pt x="875783" y="31569"/>
                </a:lnTo>
                <a:lnTo>
                  <a:pt x="814106" y="31569"/>
                </a:lnTo>
                <a:lnTo>
                  <a:pt x="765172" y="30399"/>
                </a:lnTo>
                <a:lnTo>
                  <a:pt x="706123" y="23236"/>
                </a:lnTo>
                <a:lnTo>
                  <a:pt x="643809" y="21474"/>
                </a:lnTo>
                <a:lnTo>
                  <a:pt x="592531" y="21169"/>
                </a:lnTo>
                <a:lnTo>
                  <a:pt x="530038" y="21066"/>
                </a:lnTo>
                <a:lnTo>
                  <a:pt x="480962" y="21048"/>
                </a:lnTo>
                <a:lnTo>
                  <a:pt x="431586" y="21043"/>
                </a:lnTo>
                <a:lnTo>
                  <a:pt x="385229" y="21041"/>
                </a:lnTo>
                <a:lnTo>
                  <a:pt x="328871" y="21041"/>
                </a:lnTo>
                <a:lnTo>
                  <a:pt x="266737" y="21040"/>
                </a:lnTo>
                <a:lnTo>
                  <a:pt x="217724" y="21040"/>
                </a:lnTo>
                <a:lnTo>
                  <a:pt x="158648" y="21040"/>
                </a:lnTo>
                <a:lnTo>
                  <a:pt x="101918" y="21040"/>
                </a:lnTo>
                <a:lnTo>
                  <a:pt x="46822" y="21040"/>
                </a:lnTo>
                <a:lnTo>
                  <a:pt x="0" y="2104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5211606" y="336911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72197" y="8334"/>
                </a:lnTo>
                <a:lnTo>
                  <a:pt x="34260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5590632" y="84227"/>
            <a:ext cx="4200872" cy="672344"/>
            <a:chOff x="5590632" y="84227"/>
            <a:chExt cx="4200872" cy="672344"/>
          </a:xfrm>
        </p:grpSpPr>
        <p:sp>
          <p:nvSpPr>
            <p:cNvPr id="56" name="Freeform 55"/>
            <p:cNvSpPr/>
            <p:nvPr/>
          </p:nvSpPr>
          <p:spPr>
            <a:xfrm>
              <a:off x="5843316" y="168455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7236" y="230094"/>
                  </a:lnTo>
                  <a:lnTo>
                    <a:pt x="12997" y="289643"/>
                  </a:lnTo>
                  <a:lnTo>
                    <a:pt x="19995" y="35165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90632" y="147398"/>
              <a:ext cx="463255" cy="31587"/>
            </a:xfrm>
            <a:custGeom>
              <a:avLst/>
              <a:gdLst/>
              <a:ahLst/>
              <a:cxnLst/>
              <a:rect l="0" t="0" r="0" b="0"/>
              <a:pathLst>
                <a:path w="463255" h="31587">
                  <a:moveTo>
                    <a:pt x="463254" y="0"/>
                  </a:moveTo>
                  <a:lnTo>
                    <a:pt x="409109" y="0"/>
                  </a:lnTo>
                  <a:lnTo>
                    <a:pt x="346290" y="7236"/>
                  </a:lnTo>
                  <a:lnTo>
                    <a:pt x="288895" y="12998"/>
                  </a:lnTo>
                  <a:lnTo>
                    <a:pt x="231890" y="19465"/>
                  </a:lnTo>
                  <a:lnTo>
                    <a:pt x="175943" y="20586"/>
                  </a:lnTo>
                  <a:lnTo>
                    <a:pt x="120501" y="26507"/>
                  </a:lnTo>
                  <a:lnTo>
                    <a:pt x="67030" y="30081"/>
                  </a:lnTo>
                  <a:lnTo>
                    <a:pt x="37980" y="3091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011772" y="94756"/>
              <a:ext cx="326384" cy="447446"/>
            </a:xfrm>
            <a:custGeom>
              <a:avLst/>
              <a:gdLst/>
              <a:ahLst/>
              <a:cxnLst/>
              <a:rect l="0" t="0" r="0" b="0"/>
              <a:pathLst>
                <a:path w="326384" h="447446">
                  <a:moveTo>
                    <a:pt x="0" y="0"/>
                  </a:moveTo>
                  <a:lnTo>
                    <a:pt x="3119" y="57264"/>
                  </a:lnTo>
                  <a:lnTo>
                    <a:pt x="8333" y="106654"/>
                  </a:lnTo>
                  <a:lnTo>
                    <a:pt x="15684" y="164567"/>
                  </a:lnTo>
                  <a:lnTo>
                    <a:pt x="19465" y="215657"/>
                  </a:lnTo>
                  <a:lnTo>
                    <a:pt x="26174" y="275248"/>
                  </a:lnTo>
                  <a:lnTo>
                    <a:pt x="29982" y="337359"/>
                  </a:lnTo>
                  <a:lnTo>
                    <a:pt x="31110" y="394626"/>
                  </a:lnTo>
                  <a:lnTo>
                    <a:pt x="31445" y="443050"/>
                  </a:lnTo>
                  <a:lnTo>
                    <a:pt x="30321" y="447445"/>
                  </a:lnTo>
                  <a:lnTo>
                    <a:pt x="28403" y="444526"/>
                  </a:lnTo>
                  <a:lnTo>
                    <a:pt x="23234" y="415591"/>
                  </a:lnTo>
                  <a:lnTo>
                    <a:pt x="21487" y="363892"/>
                  </a:lnTo>
                  <a:lnTo>
                    <a:pt x="22312" y="309789"/>
                  </a:lnTo>
                  <a:lnTo>
                    <a:pt x="30657" y="276233"/>
                  </a:lnTo>
                  <a:lnTo>
                    <a:pt x="41311" y="258861"/>
                  </a:lnTo>
                  <a:lnTo>
                    <a:pt x="56965" y="246461"/>
                  </a:lnTo>
                  <a:lnTo>
                    <a:pt x="66053" y="241516"/>
                  </a:lnTo>
                  <a:lnTo>
                    <a:pt x="74451" y="240559"/>
                  </a:lnTo>
                  <a:lnTo>
                    <a:pt x="90021" y="245735"/>
                  </a:lnTo>
                  <a:lnTo>
                    <a:pt x="111940" y="261804"/>
                  </a:lnTo>
                  <a:lnTo>
                    <a:pt x="147351" y="317980"/>
                  </a:lnTo>
                  <a:lnTo>
                    <a:pt x="169876" y="372427"/>
                  </a:lnTo>
                  <a:lnTo>
                    <a:pt x="178355" y="418883"/>
                  </a:lnTo>
                  <a:lnTo>
                    <a:pt x="180905" y="417296"/>
                  </a:lnTo>
                  <a:lnTo>
                    <a:pt x="209252" y="357128"/>
                  </a:lnTo>
                  <a:lnTo>
                    <a:pt x="263298" y="295039"/>
                  </a:lnTo>
                  <a:lnTo>
                    <a:pt x="297149" y="258565"/>
                  </a:lnTo>
                  <a:lnTo>
                    <a:pt x="306761" y="240090"/>
                  </a:lnTo>
                  <a:lnTo>
                    <a:pt x="313160" y="204369"/>
                  </a:lnTo>
                  <a:lnTo>
                    <a:pt x="310549" y="194738"/>
                  </a:lnTo>
                  <a:lnTo>
                    <a:pt x="305299" y="187147"/>
                  </a:lnTo>
                  <a:lnTo>
                    <a:pt x="298289" y="180917"/>
                  </a:lnTo>
                  <a:lnTo>
                    <a:pt x="288936" y="177933"/>
                  </a:lnTo>
                  <a:lnTo>
                    <a:pt x="266066" y="177737"/>
                  </a:lnTo>
                  <a:lnTo>
                    <a:pt x="246543" y="184669"/>
                  </a:lnTo>
                  <a:lnTo>
                    <a:pt x="214946" y="208183"/>
                  </a:lnTo>
                  <a:lnTo>
                    <a:pt x="181106" y="263927"/>
                  </a:lnTo>
                  <a:lnTo>
                    <a:pt x="172204" y="300599"/>
                  </a:lnTo>
                  <a:lnTo>
                    <a:pt x="175156" y="335511"/>
                  </a:lnTo>
                  <a:lnTo>
                    <a:pt x="189028" y="368082"/>
                  </a:lnTo>
                  <a:lnTo>
                    <a:pt x="207956" y="394371"/>
                  </a:lnTo>
                  <a:lnTo>
                    <a:pt x="233972" y="411389"/>
                  </a:lnTo>
                  <a:lnTo>
                    <a:pt x="281439" y="419214"/>
                  </a:lnTo>
                  <a:lnTo>
                    <a:pt x="326383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24702" y="167037"/>
              <a:ext cx="250408" cy="393037"/>
            </a:xfrm>
            <a:custGeom>
              <a:avLst/>
              <a:gdLst/>
              <a:ahLst/>
              <a:cxnLst/>
              <a:rect l="0" t="0" r="0" b="0"/>
              <a:pathLst>
                <a:path w="250408" h="393037">
                  <a:moveTo>
                    <a:pt x="197764" y="285688"/>
                  </a:moveTo>
                  <a:lnTo>
                    <a:pt x="178636" y="232983"/>
                  </a:lnTo>
                  <a:lnTo>
                    <a:pt x="167426" y="217030"/>
                  </a:lnTo>
                  <a:lnTo>
                    <a:pt x="151526" y="205260"/>
                  </a:lnTo>
                  <a:lnTo>
                    <a:pt x="112721" y="188173"/>
                  </a:lnTo>
                  <a:lnTo>
                    <a:pt x="102464" y="187922"/>
                  </a:lnTo>
                  <a:lnTo>
                    <a:pt x="81709" y="193883"/>
                  </a:lnTo>
                  <a:lnTo>
                    <a:pt x="48194" y="216774"/>
                  </a:lnTo>
                  <a:lnTo>
                    <a:pt x="27365" y="238103"/>
                  </a:lnTo>
                  <a:lnTo>
                    <a:pt x="5410" y="286354"/>
                  </a:lnTo>
                  <a:lnTo>
                    <a:pt x="0" y="328649"/>
                  </a:lnTo>
                  <a:lnTo>
                    <a:pt x="3987" y="367047"/>
                  </a:lnTo>
                  <a:lnTo>
                    <a:pt x="8917" y="376192"/>
                  </a:lnTo>
                  <a:lnTo>
                    <a:pt x="23754" y="389473"/>
                  </a:lnTo>
                  <a:lnTo>
                    <a:pt x="45167" y="393036"/>
                  </a:lnTo>
                  <a:lnTo>
                    <a:pt x="57428" y="392348"/>
                  </a:lnTo>
                  <a:lnTo>
                    <a:pt x="77292" y="382225"/>
                  </a:lnTo>
                  <a:lnTo>
                    <a:pt x="123668" y="336009"/>
                  </a:lnTo>
                  <a:lnTo>
                    <a:pt x="146304" y="296828"/>
                  </a:lnTo>
                  <a:lnTo>
                    <a:pt x="160939" y="248694"/>
                  </a:lnTo>
                  <a:lnTo>
                    <a:pt x="172685" y="197388"/>
                  </a:lnTo>
                  <a:lnTo>
                    <a:pt x="182404" y="145141"/>
                  </a:lnTo>
                  <a:lnTo>
                    <a:pt x="185804" y="92616"/>
                  </a:lnTo>
                  <a:lnTo>
                    <a:pt x="186812" y="41178"/>
                  </a:lnTo>
                  <a:lnTo>
                    <a:pt x="187048" y="10511"/>
                  </a:lnTo>
                  <a:lnTo>
                    <a:pt x="184770" y="2801"/>
                  </a:lnTo>
                  <a:lnTo>
                    <a:pt x="180913" y="0"/>
                  </a:lnTo>
                  <a:lnTo>
                    <a:pt x="176001" y="473"/>
                  </a:lnTo>
                  <a:lnTo>
                    <a:pt x="172727" y="5467"/>
                  </a:lnTo>
                  <a:lnTo>
                    <a:pt x="167471" y="47105"/>
                  </a:lnTo>
                  <a:lnTo>
                    <a:pt x="169681" y="83586"/>
                  </a:lnTo>
                  <a:lnTo>
                    <a:pt x="175320" y="138532"/>
                  </a:lnTo>
                  <a:lnTo>
                    <a:pt x="181885" y="188534"/>
                  </a:lnTo>
                  <a:lnTo>
                    <a:pt x="195754" y="249426"/>
                  </a:lnTo>
                  <a:lnTo>
                    <a:pt x="216691" y="303395"/>
                  </a:lnTo>
                  <a:lnTo>
                    <a:pt x="231838" y="334218"/>
                  </a:lnTo>
                  <a:lnTo>
                    <a:pt x="250407" y="3593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27751" y="34744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6586" y="33622"/>
                  </a:lnTo>
                  <a:lnTo>
                    <a:pt x="1301" y="85323"/>
                  </a:lnTo>
                  <a:lnTo>
                    <a:pt x="257" y="146185"/>
                  </a:lnTo>
                  <a:lnTo>
                    <a:pt x="114" y="17376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96165" y="2316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019388" y="358357"/>
              <a:ext cx="206096" cy="398214"/>
            </a:xfrm>
            <a:custGeom>
              <a:avLst/>
              <a:gdLst/>
              <a:ahLst/>
              <a:cxnLst/>
              <a:rect l="0" t="0" r="0" b="0"/>
              <a:pathLst>
                <a:path w="206096" h="398214">
                  <a:moveTo>
                    <a:pt x="129461" y="136482"/>
                  </a:moveTo>
                  <a:lnTo>
                    <a:pt x="129461" y="77865"/>
                  </a:lnTo>
                  <a:lnTo>
                    <a:pt x="118283" y="37486"/>
                  </a:lnTo>
                  <a:lnTo>
                    <a:pt x="100153" y="7064"/>
                  </a:lnTo>
                  <a:lnTo>
                    <a:pt x="92375" y="2240"/>
                  </a:lnTo>
                  <a:lnTo>
                    <a:pt x="74375" y="0"/>
                  </a:lnTo>
                  <a:lnTo>
                    <a:pt x="44509" y="10905"/>
                  </a:lnTo>
                  <a:lnTo>
                    <a:pt x="19022" y="34543"/>
                  </a:lnTo>
                  <a:lnTo>
                    <a:pt x="2243" y="63774"/>
                  </a:lnTo>
                  <a:lnTo>
                    <a:pt x="0" y="84280"/>
                  </a:lnTo>
                  <a:lnTo>
                    <a:pt x="8092" y="126041"/>
                  </a:lnTo>
                  <a:lnTo>
                    <a:pt x="23180" y="157565"/>
                  </a:lnTo>
                  <a:lnTo>
                    <a:pt x="38942" y="172368"/>
                  </a:lnTo>
                  <a:lnTo>
                    <a:pt x="48058" y="177954"/>
                  </a:lnTo>
                  <a:lnTo>
                    <a:pt x="56476" y="179338"/>
                  </a:lnTo>
                  <a:lnTo>
                    <a:pt x="64426" y="177921"/>
                  </a:lnTo>
                  <a:lnTo>
                    <a:pt x="79500" y="170107"/>
                  </a:lnTo>
                  <a:lnTo>
                    <a:pt x="93998" y="158835"/>
                  </a:lnTo>
                  <a:lnTo>
                    <a:pt x="105122" y="139788"/>
                  </a:lnTo>
                  <a:lnTo>
                    <a:pt x="109725" y="128157"/>
                  </a:lnTo>
                  <a:lnTo>
                    <a:pt x="115134" y="123913"/>
                  </a:lnTo>
                  <a:lnTo>
                    <a:pt x="121080" y="124593"/>
                  </a:lnTo>
                  <a:lnTo>
                    <a:pt x="127383" y="128556"/>
                  </a:lnTo>
                  <a:lnTo>
                    <a:pt x="137506" y="145438"/>
                  </a:lnTo>
                  <a:lnTo>
                    <a:pt x="165616" y="207851"/>
                  </a:lnTo>
                  <a:lnTo>
                    <a:pt x="189723" y="263057"/>
                  </a:lnTo>
                  <a:lnTo>
                    <a:pt x="206095" y="319022"/>
                  </a:lnTo>
                  <a:lnTo>
                    <a:pt x="205850" y="355514"/>
                  </a:lnTo>
                  <a:lnTo>
                    <a:pt x="194997" y="377719"/>
                  </a:lnTo>
                  <a:lnTo>
                    <a:pt x="187190" y="388554"/>
                  </a:lnTo>
                  <a:lnTo>
                    <a:pt x="176137" y="394607"/>
                  </a:lnTo>
                  <a:lnTo>
                    <a:pt x="148256" y="398213"/>
                  </a:lnTo>
                  <a:lnTo>
                    <a:pt x="99675" y="393666"/>
                  </a:lnTo>
                  <a:lnTo>
                    <a:pt x="48237" y="390499"/>
                  </a:lnTo>
                  <a:lnTo>
                    <a:pt x="3119" y="38916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43606" y="34744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878" y="169665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01492" y="21056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391198" y="189512"/>
              <a:ext cx="41922" cy="357970"/>
            </a:xfrm>
            <a:custGeom>
              <a:avLst/>
              <a:gdLst/>
              <a:ahLst/>
              <a:cxnLst/>
              <a:rect l="0" t="0" r="0" b="0"/>
              <a:pathLst>
                <a:path w="41922" h="357970">
                  <a:moveTo>
                    <a:pt x="10336" y="0"/>
                  </a:moveTo>
                  <a:lnTo>
                    <a:pt x="3100" y="27557"/>
                  </a:lnTo>
                  <a:lnTo>
                    <a:pt x="457" y="86899"/>
                  </a:lnTo>
                  <a:lnTo>
                    <a:pt x="0" y="140782"/>
                  </a:lnTo>
                  <a:lnTo>
                    <a:pt x="2984" y="198081"/>
                  </a:lnTo>
                  <a:lnTo>
                    <a:pt x="11277" y="248984"/>
                  </a:lnTo>
                  <a:lnTo>
                    <a:pt x="24560" y="308105"/>
                  </a:lnTo>
                  <a:lnTo>
                    <a:pt x="41921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38362" y="315854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7014" y="14655"/>
                  </a:lnTo>
                  <a:lnTo>
                    <a:pt x="86373" y="23334"/>
                  </a:lnTo>
                  <a:lnTo>
                    <a:pt x="31359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98462" y="289208"/>
              <a:ext cx="195453" cy="240798"/>
            </a:xfrm>
            <a:custGeom>
              <a:avLst/>
              <a:gdLst/>
              <a:ahLst/>
              <a:cxnLst/>
              <a:rect l="0" t="0" r="0" b="0"/>
              <a:pathLst>
                <a:path w="195453" h="240798">
                  <a:moveTo>
                    <a:pt x="118926" y="5589"/>
                  </a:moveTo>
                  <a:lnTo>
                    <a:pt x="102159" y="0"/>
                  </a:lnTo>
                  <a:lnTo>
                    <a:pt x="84569" y="3495"/>
                  </a:lnTo>
                  <a:lnTo>
                    <a:pt x="35503" y="25201"/>
                  </a:lnTo>
                  <a:lnTo>
                    <a:pt x="19069" y="41212"/>
                  </a:lnTo>
                  <a:lnTo>
                    <a:pt x="2251" y="69957"/>
                  </a:lnTo>
                  <a:lnTo>
                    <a:pt x="0" y="90349"/>
                  </a:lnTo>
                  <a:lnTo>
                    <a:pt x="1038" y="100700"/>
                  </a:lnTo>
                  <a:lnTo>
                    <a:pt x="6409" y="107601"/>
                  </a:lnTo>
                  <a:lnTo>
                    <a:pt x="24854" y="115269"/>
                  </a:lnTo>
                  <a:lnTo>
                    <a:pt x="74825" y="114125"/>
                  </a:lnTo>
                  <a:lnTo>
                    <a:pt x="129756" y="122738"/>
                  </a:lnTo>
                  <a:lnTo>
                    <a:pt x="155325" y="130185"/>
                  </a:lnTo>
                  <a:lnTo>
                    <a:pt x="174488" y="141294"/>
                  </a:lnTo>
                  <a:lnTo>
                    <a:pt x="187684" y="157150"/>
                  </a:lnTo>
                  <a:lnTo>
                    <a:pt x="192841" y="166291"/>
                  </a:lnTo>
                  <a:lnTo>
                    <a:pt x="195452" y="188926"/>
                  </a:lnTo>
                  <a:lnTo>
                    <a:pt x="194510" y="201514"/>
                  </a:lnTo>
                  <a:lnTo>
                    <a:pt x="190372" y="211075"/>
                  </a:lnTo>
                  <a:lnTo>
                    <a:pt x="176416" y="224818"/>
                  </a:lnTo>
                  <a:lnTo>
                    <a:pt x="148829" y="239132"/>
                  </a:lnTo>
                  <a:lnTo>
                    <a:pt x="128707" y="240797"/>
                  </a:lnTo>
                  <a:lnTo>
                    <a:pt x="65752" y="230452"/>
                  </a:lnTo>
                  <a:lnTo>
                    <a:pt x="45227" y="2266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23600" y="315854"/>
              <a:ext cx="20214" cy="178986"/>
            </a:xfrm>
            <a:custGeom>
              <a:avLst/>
              <a:gdLst/>
              <a:ahLst/>
              <a:cxnLst/>
              <a:rect l="0" t="0" r="0" b="0"/>
              <a:pathLst>
                <a:path w="20214" h="178986">
                  <a:moveTo>
                    <a:pt x="20213" y="0"/>
                  </a:moveTo>
                  <a:lnTo>
                    <a:pt x="3424" y="56215"/>
                  </a:lnTo>
                  <a:lnTo>
                    <a:pt x="0" y="114786"/>
                  </a:lnTo>
                  <a:lnTo>
                    <a:pt x="2525" y="151384"/>
                  </a:lnTo>
                  <a:lnTo>
                    <a:pt x="9685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33285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80684" y="313505"/>
              <a:ext cx="147400" cy="212044"/>
            </a:xfrm>
            <a:custGeom>
              <a:avLst/>
              <a:gdLst/>
              <a:ahLst/>
              <a:cxnLst/>
              <a:rect l="0" t="0" r="0" b="0"/>
              <a:pathLst>
                <a:path w="147400" h="212044">
                  <a:moveTo>
                    <a:pt x="0" y="54992"/>
                  </a:moveTo>
                  <a:lnTo>
                    <a:pt x="0" y="103923"/>
                  </a:lnTo>
                  <a:lnTo>
                    <a:pt x="0" y="163053"/>
                  </a:lnTo>
                  <a:lnTo>
                    <a:pt x="6066" y="211605"/>
                  </a:lnTo>
                  <a:lnTo>
                    <a:pt x="5214" y="212043"/>
                  </a:lnTo>
                  <a:lnTo>
                    <a:pt x="3476" y="208826"/>
                  </a:lnTo>
                  <a:lnTo>
                    <a:pt x="457" y="154308"/>
                  </a:lnTo>
                  <a:lnTo>
                    <a:pt x="91" y="94497"/>
                  </a:lnTo>
                  <a:lnTo>
                    <a:pt x="11464" y="34978"/>
                  </a:lnTo>
                  <a:lnTo>
                    <a:pt x="14662" y="24102"/>
                  </a:lnTo>
                  <a:lnTo>
                    <a:pt x="20303" y="15681"/>
                  </a:lnTo>
                  <a:lnTo>
                    <a:pt x="35930" y="3205"/>
                  </a:lnTo>
                  <a:lnTo>
                    <a:pt x="57693" y="0"/>
                  </a:lnTo>
                  <a:lnTo>
                    <a:pt x="70047" y="783"/>
                  </a:lnTo>
                  <a:lnTo>
                    <a:pt x="90014" y="11012"/>
                  </a:lnTo>
                  <a:lnTo>
                    <a:pt x="105517" y="27257"/>
                  </a:lnTo>
                  <a:lnTo>
                    <a:pt x="138830" y="80850"/>
                  </a:lnTo>
                  <a:lnTo>
                    <a:pt x="145707" y="127213"/>
                  </a:lnTo>
                  <a:lnTo>
                    <a:pt x="147399" y="1602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47272" y="84227"/>
              <a:ext cx="49351" cy="442198"/>
            </a:xfrm>
            <a:custGeom>
              <a:avLst/>
              <a:gdLst/>
              <a:ahLst/>
              <a:cxnLst/>
              <a:rect l="0" t="0" r="0" b="0"/>
              <a:pathLst>
                <a:path w="49351" h="442198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5232" y="142876"/>
                  </a:lnTo>
                  <a:lnTo>
                    <a:pt x="9761" y="194412"/>
                  </a:lnTo>
                  <a:lnTo>
                    <a:pt x="15393" y="254136"/>
                  </a:lnTo>
                  <a:lnTo>
                    <a:pt x="20181" y="313166"/>
                  </a:lnTo>
                  <a:lnTo>
                    <a:pt x="32279" y="374336"/>
                  </a:lnTo>
                  <a:lnTo>
                    <a:pt x="46293" y="430026"/>
                  </a:lnTo>
                  <a:lnTo>
                    <a:pt x="4935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928165" y="294797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0"/>
                  </a:moveTo>
                  <a:lnTo>
                    <a:pt x="232706" y="5590"/>
                  </a:lnTo>
                  <a:lnTo>
                    <a:pt x="174086" y="16789"/>
                  </a:lnTo>
                  <a:lnTo>
                    <a:pt x="113114" y="20214"/>
                  </a:lnTo>
                  <a:lnTo>
                    <a:pt x="50680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328249" y="84227"/>
              <a:ext cx="463255" cy="452727"/>
            </a:xfrm>
            <a:custGeom>
              <a:avLst/>
              <a:gdLst/>
              <a:ahLst/>
              <a:cxnLst/>
              <a:rect l="0" t="0" r="0" b="0"/>
              <a:pathLst>
                <a:path w="463255" h="452727">
                  <a:moveTo>
                    <a:pt x="0" y="0"/>
                  </a:moveTo>
                  <a:lnTo>
                    <a:pt x="8333" y="57265"/>
                  </a:lnTo>
                  <a:lnTo>
                    <a:pt x="12997" y="109774"/>
                  </a:lnTo>
                  <a:lnTo>
                    <a:pt x="18668" y="169787"/>
                  </a:lnTo>
                  <a:lnTo>
                    <a:pt x="23469" y="228902"/>
                  </a:lnTo>
                  <a:lnTo>
                    <a:pt x="29181" y="283462"/>
                  </a:lnTo>
                  <a:lnTo>
                    <a:pt x="30873" y="333554"/>
                  </a:lnTo>
                  <a:lnTo>
                    <a:pt x="37034" y="392401"/>
                  </a:lnTo>
                  <a:lnTo>
                    <a:pt x="38727" y="397301"/>
                  </a:lnTo>
                  <a:lnTo>
                    <a:pt x="39856" y="395889"/>
                  </a:lnTo>
                  <a:lnTo>
                    <a:pt x="45035" y="334696"/>
                  </a:lnTo>
                  <a:lnTo>
                    <a:pt x="48091" y="307851"/>
                  </a:lnTo>
                  <a:lnTo>
                    <a:pt x="46760" y="255609"/>
                  </a:lnTo>
                  <a:lnTo>
                    <a:pt x="57069" y="211148"/>
                  </a:lnTo>
                  <a:lnTo>
                    <a:pt x="63783" y="203937"/>
                  </a:lnTo>
                  <a:lnTo>
                    <a:pt x="83719" y="195924"/>
                  </a:lnTo>
                  <a:lnTo>
                    <a:pt x="93248" y="197296"/>
                  </a:lnTo>
                  <a:lnTo>
                    <a:pt x="110074" y="208180"/>
                  </a:lnTo>
                  <a:lnTo>
                    <a:pt x="127111" y="234039"/>
                  </a:lnTo>
                  <a:lnTo>
                    <a:pt x="150667" y="295010"/>
                  </a:lnTo>
                  <a:lnTo>
                    <a:pt x="165304" y="350588"/>
                  </a:lnTo>
                  <a:lnTo>
                    <a:pt x="166355" y="363577"/>
                  </a:lnTo>
                  <a:lnTo>
                    <a:pt x="168225" y="368727"/>
                  </a:lnTo>
                  <a:lnTo>
                    <a:pt x="170641" y="368651"/>
                  </a:lnTo>
                  <a:lnTo>
                    <a:pt x="213394" y="320221"/>
                  </a:lnTo>
                  <a:lnTo>
                    <a:pt x="273988" y="291980"/>
                  </a:lnTo>
                  <a:lnTo>
                    <a:pt x="314733" y="276218"/>
                  </a:lnTo>
                  <a:lnTo>
                    <a:pt x="359438" y="245067"/>
                  </a:lnTo>
                  <a:lnTo>
                    <a:pt x="365967" y="235908"/>
                  </a:lnTo>
                  <a:lnTo>
                    <a:pt x="373222" y="213253"/>
                  </a:lnTo>
                  <a:lnTo>
                    <a:pt x="371647" y="203000"/>
                  </a:lnTo>
                  <a:lnTo>
                    <a:pt x="360538" y="185369"/>
                  </a:lnTo>
                  <a:lnTo>
                    <a:pt x="351492" y="180901"/>
                  </a:lnTo>
                  <a:lnTo>
                    <a:pt x="328964" y="179057"/>
                  </a:lnTo>
                  <a:lnTo>
                    <a:pt x="309592" y="185256"/>
                  </a:lnTo>
                  <a:lnTo>
                    <a:pt x="293184" y="196980"/>
                  </a:lnTo>
                  <a:lnTo>
                    <a:pt x="256443" y="243139"/>
                  </a:lnTo>
                  <a:lnTo>
                    <a:pt x="240799" y="279622"/>
                  </a:lnTo>
                  <a:lnTo>
                    <a:pt x="239933" y="320067"/>
                  </a:lnTo>
                  <a:lnTo>
                    <a:pt x="250526" y="344634"/>
                  </a:lnTo>
                  <a:lnTo>
                    <a:pt x="280333" y="383411"/>
                  </a:lnTo>
                  <a:lnTo>
                    <a:pt x="338704" y="420794"/>
                  </a:lnTo>
                  <a:lnTo>
                    <a:pt x="366954" y="432685"/>
                  </a:lnTo>
                  <a:lnTo>
                    <a:pt x="426511" y="443438"/>
                  </a:lnTo>
                  <a:lnTo>
                    <a:pt x="463254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908526" y="800165"/>
            <a:ext cx="2439537" cy="708968"/>
            <a:chOff x="908526" y="800165"/>
            <a:chExt cx="2439537" cy="708968"/>
          </a:xfrm>
        </p:grpSpPr>
        <p:sp>
          <p:nvSpPr>
            <p:cNvPr id="75" name="Freeform 74"/>
            <p:cNvSpPr/>
            <p:nvPr/>
          </p:nvSpPr>
          <p:spPr>
            <a:xfrm>
              <a:off x="908526" y="1021180"/>
              <a:ext cx="302252" cy="487953"/>
            </a:xfrm>
            <a:custGeom>
              <a:avLst/>
              <a:gdLst/>
              <a:ahLst/>
              <a:cxnLst/>
              <a:rect l="0" t="0" r="0" b="0"/>
              <a:pathLst>
                <a:path w="302252" h="487953">
                  <a:moveTo>
                    <a:pt x="123266" y="115897"/>
                  </a:moveTo>
                  <a:lnTo>
                    <a:pt x="131600" y="78419"/>
                  </a:lnTo>
                  <a:lnTo>
                    <a:pt x="130479" y="54787"/>
                  </a:lnTo>
                  <a:lnTo>
                    <a:pt x="116695" y="22921"/>
                  </a:lnTo>
                  <a:lnTo>
                    <a:pt x="104358" y="5944"/>
                  </a:lnTo>
                  <a:lnTo>
                    <a:pt x="96623" y="1651"/>
                  </a:lnTo>
                  <a:lnTo>
                    <a:pt x="78669" y="0"/>
                  </a:lnTo>
                  <a:lnTo>
                    <a:pt x="48831" y="5648"/>
                  </a:lnTo>
                  <a:lnTo>
                    <a:pt x="23352" y="20320"/>
                  </a:lnTo>
                  <a:lnTo>
                    <a:pt x="11400" y="35984"/>
                  </a:lnTo>
                  <a:lnTo>
                    <a:pt x="3358" y="55814"/>
                  </a:lnTo>
                  <a:lnTo>
                    <a:pt x="0" y="93285"/>
                  </a:lnTo>
                  <a:lnTo>
                    <a:pt x="7064" y="132854"/>
                  </a:lnTo>
                  <a:lnTo>
                    <a:pt x="23455" y="166155"/>
                  </a:lnTo>
                  <a:lnTo>
                    <a:pt x="36402" y="183468"/>
                  </a:lnTo>
                  <a:lnTo>
                    <a:pt x="62434" y="200779"/>
                  </a:lnTo>
                  <a:lnTo>
                    <a:pt x="72183" y="201731"/>
                  </a:lnTo>
                  <a:lnTo>
                    <a:pt x="92374" y="196549"/>
                  </a:lnTo>
                  <a:lnTo>
                    <a:pt x="117882" y="180478"/>
                  </a:lnTo>
                  <a:lnTo>
                    <a:pt x="129842" y="164487"/>
                  </a:lnTo>
                  <a:lnTo>
                    <a:pt x="134669" y="155310"/>
                  </a:lnTo>
                  <a:lnTo>
                    <a:pt x="139057" y="156210"/>
                  </a:lnTo>
                  <a:lnTo>
                    <a:pt x="147052" y="175928"/>
                  </a:lnTo>
                  <a:lnTo>
                    <a:pt x="161717" y="237373"/>
                  </a:lnTo>
                  <a:lnTo>
                    <a:pt x="172354" y="289670"/>
                  </a:lnTo>
                  <a:lnTo>
                    <a:pt x="181744" y="347930"/>
                  </a:lnTo>
                  <a:lnTo>
                    <a:pt x="185047" y="402757"/>
                  </a:lnTo>
                  <a:lnTo>
                    <a:pt x="187195" y="453707"/>
                  </a:lnTo>
                  <a:lnTo>
                    <a:pt x="191843" y="480114"/>
                  </a:lnTo>
                  <a:lnTo>
                    <a:pt x="191211" y="486220"/>
                  </a:lnTo>
                  <a:lnTo>
                    <a:pt x="188450" y="487952"/>
                  </a:lnTo>
                  <a:lnTo>
                    <a:pt x="184270" y="486766"/>
                  </a:lnTo>
                  <a:lnTo>
                    <a:pt x="182653" y="482466"/>
                  </a:lnTo>
                  <a:lnTo>
                    <a:pt x="183975" y="468330"/>
                  </a:lnTo>
                  <a:lnTo>
                    <a:pt x="196886" y="440640"/>
                  </a:lnTo>
                  <a:lnTo>
                    <a:pt x="223380" y="408248"/>
                  </a:lnTo>
                  <a:lnTo>
                    <a:pt x="261195" y="382439"/>
                  </a:lnTo>
                  <a:lnTo>
                    <a:pt x="302251" y="3685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10431" y="1052849"/>
              <a:ext cx="140116" cy="165121"/>
            </a:xfrm>
            <a:custGeom>
              <a:avLst/>
              <a:gdLst/>
              <a:ahLst/>
              <a:cxnLst/>
              <a:rect l="0" t="0" r="0" b="0"/>
              <a:pathLst>
                <a:path w="140116" h="165121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6584" y="125935"/>
                  </a:lnTo>
                  <a:lnTo>
                    <a:pt x="19938" y="136599"/>
                  </a:lnTo>
                  <a:lnTo>
                    <a:pt x="25684" y="144879"/>
                  </a:lnTo>
                  <a:lnTo>
                    <a:pt x="41426" y="157197"/>
                  </a:lnTo>
                  <a:lnTo>
                    <a:pt x="75609" y="165120"/>
                  </a:lnTo>
                  <a:lnTo>
                    <a:pt x="95591" y="160735"/>
                  </a:lnTo>
                  <a:lnTo>
                    <a:pt x="104195" y="156289"/>
                  </a:lnTo>
                  <a:lnTo>
                    <a:pt x="116874" y="141992"/>
                  </a:lnTo>
                  <a:lnTo>
                    <a:pt x="134546" y="104217"/>
                  </a:lnTo>
                  <a:lnTo>
                    <a:pt x="140115" y="67794"/>
                  </a:lnTo>
                  <a:lnTo>
                    <a:pt x="133818" y="1216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29587" y="1063378"/>
              <a:ext cx="141498" cy="174089"/>
            </a:xfrm>
            <a:custGeom>
              <a:avLst/>
              <a:gdLst/>
              <a:ahLst/>
              <a:cxnLst/>
              <a:rect l="0" t="0" r="0" b="0"/>
              <a:pathLst>
                <a:path w="141498" h="174089">
                  <a:moveTo>
                    <a:pt x="91760" y="0"/>
                  </a:moveTo>
                  <a:lnTo>
                    <a:pt x="69403" y="0"/>
                  </a:lnTo>
                  <a:lnTo>
                    <a:pt x="52188" y="6239"/>
                  </a:lnTo>
                  <a:lnTo>
                    <a:pt x="36737" y="17981"/>
                  </a:lnTo>
                  <a:lnTo>
                    <a:pt x="16055" y="44322"/>
                  </a:lnTo>
                  <a:lnTo>
                    <a:pt x="3168" y="75523"/>
                  </a:lnTo>
                  <a:lnTo>
                    <a:pt x="0" y="112714"/>
                  </a:lnTo>
                  <a:lnTo>
                    <a:pt x="3404" y="135493"/>
                  </a:lnTo>
                  <a:lnTo>
                    <a:pt x="15056" y="154196"/>
                  </a:lnTo>
                  <a:lnTo>
                    <a:pt x="23076" y="162458"/>
                  </a:lnTo>
                  <a:lnTo>
                    <a:pt x="44466" y="171640"/>
                  </a:lnTo>
                  <a:lnTo>
                    <a:pt x="56721" y="174088"/>
                  </a:lnTo>
                  <a:lnTo>
                    <a:pt x="79697" y="170569"/>
                  </a:lnTo>
                  <a:lnTo>
                    <a:pt x="109242" y="155434"/>
                  </a:lnTo>
                  <a:lnTo>
                    <a:pt x="124096" y="141611"/>
                  </a:lnTo>
                  <a:lnTo>
                    <a:pt x="134597" y="123769"/>
                  </a:lnTo>
                  <a:lnTo>
                    <a:pt x="141497" y="88405"/>
                  </a:lnTo>
                  <a:lnTo>
                    <a:pt x="136872" y="68147"/>
                  </a:lnTo>
                  <a:lnTo>
                    <a:pt x="114839" y="36078"/>
                  </a:lnTo>
                  <a:lnTo>
                    <a:pt x="98508" y="27733"/>
                  </a:lnTo>
                  <a:lnTo>
                    <a:pt x="70703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00331" y="894922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5989" y="159505"/>
                  </a:lnTo>
                  <a:lnTo>
                    <a:pt x="19555" y="215976"/>
                  </a:lnTo>
                  <a:lnTo>
                    <a:pt x="21930" y="27788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484518" y="1031792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242155" y="0"/>
                  </a:moveTo>
                  <a:lnTo>
                    <a:pt x="204677" y="8334"/>
                  </a:lnTo>
                  <a:lnTo>
                    <a:pt x="148009" y="18645"/>
                  </a:lnTo>
                  <a:lnTo>
                    <a:pt x="99166" y="28683"/>
                  </a:lnTo>
                  <a:lnTo>
                    <a:pt x="39475" y="3101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70251" y="1063378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0" y="58617"/>
                  </a:lnTo>
                  <a:lnTo>
                    <a:pt x="6061" y="111621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779316" y="968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49931" y="1046844"/>
              <a:ext cx="109129" cy="142877"/>
            </a:xfrm>
            <a:custGeom>
              <a:avLst/>
              <a:gdLst/>
              <a:ahLst/>
              <a:cxnLst/>
              <a:rect l="0" t="0" r="0" b="0"/>
              <a:pathLst>
                <a:path w="109129" h="142877">
                  <a:moveTo>
                    <a:pt x="3084" y="79705"/>
                  </a:moveTo>
                  <a:lnTo>
                    <a:pt x="45776" y="76585"/>
                  </a:lnTo>
                  <a:lnTo>
                    <a:pt x="76955" y="65132"/>
                  </a:lnTo>
                  <a:lnTo>
                    <a:pt x="87426" y="59461"/>
                  </a:lnTo>
                  <a:lnTo>
                    <a:pt x="102181" y="43802"/>
                  </a:lnTo>
                  <a:lnTo>
                    <a:pt x="107753" y="34712"/>
                  </a:lnTo>
                  <a:lnTo>
                    <a:pt x="109128" y="26313"/>
                  </a:lnTo>
                  <a:lnTo>
                    <a:pt x="107705" y="18374"/>
                  </a:lnTo>
                  <a:lnTo>
                    <a:pt x="104417" y="10742"/>
                  </a:lnTo>
                  <a:lnTo>
                    <a:pt x="97546" y="5653"/>
                  </a:lnTo>
                  <a:lnTo>
                    <a:pt x="77432" y="0"/>
                  </a:lnTo>
                  <a:lnTo>
                    <a:pt x="45390" y="2406"/>
                  </a:lnTo>
                  <a:lnTo>
                    <a:pt x="27346" y="10645"/>
                  </a:lnTo>
                  <a:lnTo>
                    <a:pt x="19259" y="16117"/>
                  </a:lnTo>
                  <a:lnTo>
                    <a:pt x="7153" y="31556"/>
                  </a:lnTo>
                  <a:lnTo>
                    <a:pt x="2287" y="40587"/>
                  </a:lnTo>
                  <a:lnTo>
                    <a:pt x="0" y="59979"/>
                  </a:lnTo>
                  <a:lnTo>
                    <a:pt x="4053" y="80297"/>
                  </a:lnTo>
                  <a:lnTo>
                    <a:pt x="13653" y="101025"/>
                  </a:lnTo>
                  <a:lnTo>
                    <a:pt x="37801" y="126836"/>
                  </a:lnTo>
                  <a:lnTo>
                    <a:pt x="60238" y="135747"/>
                  </a:lnTo>
                  <a:lnTo>
                    <a:pt x="108369" y="1428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14242" y="1058158"/>
              <a:ext cx="175686" cy="205262"/>
            </a:xfrm>
            <a:custGeom>
              <a:avLst/>
              <a:gdLst/>
              <a:ahLst/>
              <a:cxnLst/>
              <a:rect l="0" t="0" r="0" b="0"/>
              <a:pathLst>
                <a:path w="175686" h="205262">
                  <a:moveTo>
                    <a:pt x="7229" y="47334"/>
                  </a:moveTo>
                  <a:lnTo>
                    <a:pt x="12818" y="105951"/>
                  </a:lnTo>
                  <a:lnTo>
                    <a:pt x="22848" y="144700"/>
                  </a:lnTo>
                  <a:lnTo>
                    <a:pt x="3887" y="106791"/>
                  </a:lnTo>
                  <a:lnTo>
                    <a:pt x="0" y="69760"/>
                  </a:lnTo>
                  <a:lnTo>
                    <a:pt x="6907" y="31492"/>
                  </a:lnTo>
                  <a:lnTo>
                    <a:pt x="17224" y="12607"/>
                  </a:lnTo>
                  <a:lnTo>
                    <a:pt x="26761" y="6635"/>
                  </a:lnTo>
                  <a:lnTo>
                    <a:pt x="52955" y="0"/>
                  </a:lnTo>
                  <a:lnTo>
                    <a:pt x="74735" y="3290"/>
                  </a:lnTo>
                  <a:lnTo>
                    <a:pt x="92214" y="13721"/>
                  </a:lnTo>
                  <a:lnTo>
                    <a:pt x="129699" y="58982"/>
                  </a:lnTo>
                  <a:lnTo>
                    <a:pt x="157489" y="121132"/>
                  </a:lnTo>
                  <a:lnTo>
                    <a:pt x="172480" y="173689"/>
                  </a:lnTo>
                  <a:lnTo>
                    <a:pt x="175685" y="20526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232058" y="800165"/>
              <a:ext cx="31569" cy="410613"/>
            </a:xfrm>
            <a:custGeom>
              <a:avLst/>
              <a:gdLst/>
              <a:ahLst/>
              <a:cxnLst/>
              <a:rect l="0" t="0" r="0" b="0"/>
              <a:pathLst>
                <a:path w="31569" h="410613">
                  <a:moveTo>
                    <a:pt x="10512" y="0"/>
                  </a:moveTo>
                  <a:lnTo>
                    <a:pt x="3276" y="27556"/>
                  </a:lnTo>
                  <a:lnTo>
                    <a:pt x="634" y="86899"/>
                  </a:lnTo>
                  <a:lnTo>
                    <a:pt x="176" y="137662"/>
                  </a:lnTo>
                  <a:lnTo>
                    <a:pt x="40" y="189748"/>
                  </a:lnTo>
                  <a:lnTo>
                    <a:pt x="0" y="242225"/>
                  </a:lnTo>
                  <a:lnTo>
                    <a:pt x="3108" y="291699"/>
                  </a:lnTo>
                  <a:lnTo>
                    <a:pt x="14638" y="344749"/>
                  </a:lnTo>
                  <a:lnTo>
                    <a:pt x="28530" y="393490"/>
                  </a:lnTo>
                  <a:lnTo>
                    <a:pt x="31568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84642" y="989678"/>
              <a:ext cx="326385" cy="31587"/>
            </a:xfrm>
            <a:custGeom>
              <a:avLst/>
              <a:gdLst/>
              <a:ahLst/>
              <a:cxnLst/>
              <a:rect l="0" t="0" r="0" b="0"/>
              <a:pathLst>
                <a:path w="326385" h="31587">
                  <a:moveTo>
                    <a:pt x="326384" y="0"/>
                  </a:moveTo>
                  <a:lnTo>
                    <a:pt x="277453" y="3120"/>
                  </a:lnTo>
                  <a:lnTo>
                    <a:pt x="218322" y="9065"/>
                  </a:lnTo>
                  <a:lnTo>
                    <a:pt x="160412" y="17475"/>
                  </a:lnTo>
                  <a:lnTo>
                    <a:pt x="96980" y="20350"/>
                  </a:lnTo>
                  <a:lnTo>
                    <a:pt x="39044" y="20918"/>
                  </a:lnTo>
                  <a:lnTo>
                    <a:pt x="20083" y="241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16352" y="1010333"/>
              <a:ext cx="179142" cy="193667"/>
            </a:xfrm>
            <a:custGeom>
              <a:avLst/>
              <a:gdLst/>
              <a:ahLst/>
              <a:cxnLst/>
              <a:rect l="0" t="0" r="0" b="0"/>
              <a:pathLst>
                <a:path w="179142" h="193667">
                  <a:moveTo>
                    <a:pt x="0" y="84630"/>
                  </a:moveTo>
                  <a:lnTo>
                    <a:pt x="37478" y="92964"/>
                  </a:lnTo>
                  <a:lnTo>
                    <a:pt x="72326" y="91389"/>
                  </a:lnTo>
                  <a:lnTo>
                    <a:pt x="126161" y="77115"/>
                  </a:lnTo>
                  <a:lnTo>
                    <a:pt x="156704" y="65766"/>
                  </a:lnTo>
                  <a:lnTo>
                    <a:pt x="173371" y="54409"/>
                  </a:lnTo>
                  <a:lnTo>
                    <a:pt x="177582" y="46935"/>
                  </a:lnTo>
                  <a:lnTo>
                    <a:pt x="179141" y="29272"/>
                  </a:lnTo>
                  <a:lnTo>
                    <a:pt x="175579" y="20819"/>
                  </a:lnTo>
                  <a:lnTo>
                    <a:pt x="162263" y="5187"/>
                  </a:lnTo>
                  <a:lnTo>
                    <a:pt x="152629" y="1252"/>
                  </a:lnTo>
                  <a:lnTo>
                    <a:pt x="129446" y="0"/>
                  </a:lnTo>
                  <a:lnTo>
                    <a:pt x="95676" y="5872"/>
                  </a:lnTo>
                  <a:lnTo>
                    <a:pt x="63444" y="20610"/>
                  </a:lnTo>
                  <a:lnTo>
                    <a:pt x="37255" y="45384"/>
                  </a:lnTo>
                  <a:lnTo>
                    <a:pt x="28256" y="67967"/>
                  </a:lnTo>
                  <a:lnTo>
                    <a:pt x="22479" y="120593"/>
                  </a:lnTo>
                  <a:lnTo>
                    <a:pt x="27928" y="145067"/>
                  </a:lnTo>
                  <a:lnTo>
                    <a:pt x="32657" y="156507"/>
                  </a:lnTo>
                  <a:lnTo>
                    <a:pt x="47270" y="172338"/>
                  </a:lnTo>
                  <a:lnTo>
                    <a:pt x="78346" y="187827"/>
                  </a:lnTo>
                  <a:lnTo>
                    <a:pt x="102671" y="193666"/>
                  </a:lnTo>
                  <a:lnTo>
                    <a:pt x="143763" y="191003"/>
                  </a:lnTo>
                  <a:lnTo>
                    <a:pt x="168456" y="1899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69036" y="1055764"/>
              <a:ext cx="161485" cy="186599"/>
            </a:xfrm>
            <a:custGeom>
              <a:avLst/>
              <a:gdLst/>
              <a:ahLst/>
              <a:cxnLst/>
              <a:rect l="0" t="0" r="0" b="0"/>
              <a:pathLst>
                <a:path w="161485" h="186599">
                  <a:moveTo>
                    <a:pt x="0" y="70785"/>
                  </a:moveTo>
                  <a:lnTo>
                    <a:pt x="14654" y="123812"/>
                  </a:lnTo>
                  <a:lnTo>
                    <a:pt x="19792" y="171900"/>
                  </a:lnTo>
                  <a:lnTo>
                    <a:pt x="20214" y="170950"/>
                  </a:lnTo>
                  <a:lnTo>
                    <a:pt x="19512" y="158587"/>
                  </a:lnTo>
                  <a:lnTo>
                    <a:pt x="11942" y="106394"/>
                  </a:lnTo>
                  <a:lnTo>
                    <a:pt x="13147" y="53815"/>
                  </a:lnTo>
                  <a:lnTo>
                    <a:pt x="21831" y="30488"/>
                  </a:lnTo>
                  <a:lnTo>
                    <a:pt x="45463" y="3213"/>
                  </a:lnTo>
                  <a:lnTo>
                    <a:pt x="53705" y="0"/>
                  </a:lnTo>
                  <a:lnTo>
                    <a:pt x="61539" y="199"/>
                  </a:lnTo>
                  <a:lnTo>
                    <a:pt x="76484" y="6658"/>
                  </a:lnTo>
                  <a:lnTo>
                    <a:pt x="112208" y="36488"/>
                  </a:lnTo>
                  <a:lnTo>
                    <a:pt x="139053" y="90676"/>
                  </a:lnTo>
                  <a:lnTo>
                    <a:pt x="159788" y="133725"/>
                  </a:lnTo>
                  <a:lnTo>
                    <a:pt x="161484" y="154910"/>
                  </a:lnTo>
                  <a:lnTo>
                    <a:pt x="157927" y="1865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65082" y="848430"/>
              <a:ext cx="182981" cy="394682"/>
            </a:xfrm>
            <a:custGeom>
              <a:avLst/>
              <a:gdLst/>
              <a:ahLst/>
              <a:cxnLst/>
              <a:rect l="0" t="0" r="0" b="0"/>
              <a:pathLst>
                <a:path w="182981" h="394682">
                  <a:moveTo>
                    <a:pt x="140866" y="257062"/>
                  </a:moveTo>
                  <a:lnTo>
                    <a:pt x="105968" y="227753"/>
                  </a:lnTo>
                  <a:lnTo>
                    <a:pt x="96544" y="224655"/>
                  </a:lnTo>
                  <a:lnTo>
                    <a:pt x="76713" y="224331"/>
                  </a:lnTo>
                  <a:lnTo>
                    <a:pt x="59321" y="231206"/>
                  </a:lnTo>
                  <a:lnTo>
                    <a:pt x="29092" y="254684"/>
                  </a:lnTo>
                  <a:lnTo>
                    <a:pt x="13251" y="280534"/>
                  </a:lnTo>
                  <a:lnTo>
                    <a:pt x="1149" y="310420"/>
                  </a:lnTo>
                  <a:lnTo>
                    <a:pt x="0" y="331079"/>
                  </a:lnTo>
                  <a:lnTo>
                    <a:pt x="8795" y="372938"/>
                  </a:lnTo>
                  <a:lnTo>
                    <a:pt x="14214" y="381106"/>
                  </a:lnTo>
                  <a:lnTo>
                    <a:pt x="29594" y="393301"/>
                  </a:lnTo>
                  <a:lnTo>
                    <a:pt x="38609" y="394681"/>
                  </a:lnTo>
                  <a:lnTo>
                    <a:pt x="57984" y="389976"/>
                  </a:lnTo>
                  <a:lnTo>
                    <a:pt x="83033" y="374173"/>
                  </a:lnTo>
                  <a:lnTo>
                    <a:pt x="105273" y="349083"/>
                  </a:lnTo>
                  <a:lnTo>
                    <a:pt x="129347" y="287363"/>
                  </a:lnTo>
                  <a:lnTo>
                    <a:pt x="144179" y="226652"/>
                  </a:lnTo>
                  <a:lnTo>
                    <a:pt x="149257" y="175652"/>
                  </a:lnTo>
                  <a:lnTo>
                    <a:pt x="142566" y="120488"/>
                  </a:lnTo>
                  <a:lnTo>
                    <a:pt x="129980" y="58812"/>
                  </a:lnTo>
                  <a:lnTo>
                    <a:pt x="116229" y="6811"/>
                  </a:lnTo>
                  <a:lnTo>
                    <a:pt x="111573" y="1321"/>
                  </a:lnTo>
                  <a:lnTo>
                    <a:pt x="106129" y="0"/>
                  </a:lnTo>
                  <a:lnTo>
                    <a:pt x="100160" y="1459"/>
                  </a:lnTo>
                  <a:lnTo>
                    <a:pt x="95012" y="5942"/>
                  </a:lnTo>
                  <a:lnTo>
                    <a:pt x="86171" y="20281"/>
                  </a:lnTo>
                  <a:lnTo>
                    <a:pt x="84582" y="38352"/>
                  </a:lnTo>
                  <a:lnTo>
                    <a:pt x="87504" y="89727"/>
                  </a:lnTo>
                  <a:lnTo>
                    <a:pt x="89251" y="148965"/>
                  </a:lnTo>
                  <a:lnTo>
                    <a:pt x="96587" y="197477"/>
                  </a:lnTo>
                  <a:lnTo>
                    <a:pt x="112665" y="256384"/>
                  </a:lnTo>
                  <a:lnTo>
                    <a:pt x="144821" y="317587"/>
                  </a:lnTo>
                  <a:lnTo>
                    <a:pt x="182980" y="3623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734094" y="873865"/>
            <a:ext cx="4930861" cy="421179"/>
            <a:chOff x="3734094" y="873865"/>
            <a:chExt cx="4930861" cy="421179"/>
          </a:xfrm>
        </p:grpSpPr>
        <p:sp>
          <p:nvSpPr>
            <p:cNvPr id="90" name="Freeform 89"/>
            <p:cNvSpPr/>
            <p:nvPr/>
          </p:nvSpPr>
          <p:spPr>
            <a:xfrm>
              <a:off x="3734094" y="1013451"/>
              <a:ext cx="245679" cy="195740"/>
            </a:xfrm>
            <a:custGeom>
              <a:avLst/>
              <a:gdLst/>
              <a:ahLst/>
              <a:cxnLst/>
              <a:rect l="0" t="0" r="0" b="0"/>
              <a:pathLst>
                <a:path w="245679" h="195740">
                  <a:moveTo>
                    <a:pt x="171978" y="60455"/>
                  </a:moveTo>
                  <a:lnTo>
                    <a:pt x="166389" y="43688"/>
                  </a:lnTo>
                  <a:lnTo>
                    <a:pt x="154286" y="29216"/>
                  </a:lnTo>
                  <a:lnTo>
                    <a:pt x="127742" y="11035"/>
                  </a:lnTo>
                  <a:lnTo>
                    <a:pt x="106694" y="3396"/>
                  </a:lnTo>
                  <a:lnTo>
                    <a:pt x="81742" y="0"/>
                  </a:lnTo>
                  <a:lnTo>
                    <a:pt x="61293" y="4731"/>
                  </a:lnTo>
                  <a:lnTo>
                    <a:pt x="52565" y="9268"/>
                  </a:lnTo>
                  <a:lnTo>
                    <a:pt x="39747" y="23667"/>
                  </a:lnTo>
                  <a:lnTo>
                    <a:pt x="10935" y="81260"/>
                  </a:lnTo>
                  <a:lnTo>
                    <a:pt x="0" y="126801"/>
                  </a:lnTo>
                  <a:lnTo>
                    <a:pt x="1177" y="151943"/>
                  </a:lnTo>
                  <a:lnTo>
                    <a:pt x="14006" y="185829"/>
                  </a:lnTo>
                  <a:lnTo>
                    <a:pt x="22210" y="192001"/>
                  </a:lnTo>
                  <a:lnTo>
                    <a:pt x="43803" y="195739"/>
                  </a:lnTo>
                  <a:lnTo>
                    <a:pt x="65879" y="190381"/>
                  </a:lnTo>
                  <a:lnTo>
                    <a:pt x="94918" y="174211"/>
                  </a:lnTo>
                  <a:lnTo>
                    <a:pt x="109653" y="160146"/>
                  </a:lnTo>
                  <a:lnTo>
                    <a:pt x="136341" y="102078"/>
                  </a:lnTo>
                  <a:lnTo>
                    <a:pt x="143661" y="81294"/>
                  </a:lnTo>
                  <a:lnTo>
                    <a:pt x="147251" y="80197"/>
                  </a:lnTo>
                  <a:lnTo>
                    <a:pt x="150814" y="85315"/>
                  </a:lnTo>
                  <a:lnTo>
                    <a:pt x="183421" y="145017"/>
                  </a:lnTo>
                  <a:lnTo>
                    <a:pt x="198121" y="163549"/>
                  </a:lnTo>
                  <a:lnTo>
                    <a:pt x="223788" y="179389"/>
                  </a:lnTo>
                  <a:lnTo>
                    <a:pt x="245678" y="1867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69243" y="1062688"/>
              <a:ext cx="147400" cy="148090"/>
            </a:xfrm>
            <a:custGeom>
              <a:avLst/>
              <a:gdLst/>
              <a:ahLst/>
              <a:cxnLst/>
              <a:rect l="0" t="0" r="0" b="0"/>
              <a:pathLst>
                <a:path w="147400" h="148090">
                  <a:moveTo>
                    <a:pt x="0" y="42804"/>
                  </a:moveTo>
                  <a:lnTo>
                    <a:pt x="3120" y="85495"/>
                  </a:lnTo>
                  <a:lnTo>
                    <a:pt x="14654" y="127146"/>
                  </a:lnTo>
                  <a:lnTo>
                    <a:pt x="16788" y="129448"/>
                  </a:lnTo>
                  <a:lnTo>
                    <a:pt x="18211" y="126303"/>
                  </a:lnTo>
                  <a:lnTo>
                    <a:pt x="18622" y="110330"/>
                  </a:lnTo>
                  <a:lnTo>
                    <a:pt x="6236" y="54137"/>
                  </a:lnTo>
                  <a:lnTo>
                    <a:pt x="5891" y="32633"/>
                  </a:lnTo>
                  <a:lnTo>
                    <a:pt x="7437" y="21985"/>
                  </a:lnTo>
                  <a:lnTo>
                    <a:pt x="11977" y="13717"/>
                  </a:lnTo>
                  <a:lnTo>
                    <a:pt x="26380" y="1410"/>
                  </a:lnTo>
                  <a:lnTo>
                    <a:pt x="35135" y="0"/>
                  </a:lnTo>
                  <a:lnTo>
                    <a:pt x="54220" y="4673"/>
                  </a:lnTo>
                  <a:lnTo>
                    <a:pt x="84695" y="20457"/>
                  </a:lnTo>
                  <a:lnTo>
                    <a:pt x="110363" y="45541"/>
                  </a:lnTo>
                  <a:lnTo>
                    <a:pt x="135691" y="95807"/>
                  </a:lnTo>
                  <a:lnTo>
                    <a:pt x="147399" y="1480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62763" y="903411"/>
              <a:ext cx="132864" cy="306951"/>
            </a:xfrm>
            <a:custGeom>
              <a:avLst/>
              <a:gdLst/>
              <a:ahLst/>
              <a:cxnLst/>
              <a:rect l="0" t="0" r="0" b="0"/>
              <a:pathLst>
                <a:path w="132864" h="306951">
                  <a:moveTo>
                    <a:pt x="90750" y="202081"/>
                  </a:moveTo>
                  <a:lnTo>
                    <a:pt x="90750" y="179724"/>
                  </a:lnTo>
                  <a:lnTo>
                    <a:pt x="84511" y="162509"/>
                  </a:lnTo>
                  <a:lnTo>
                    <a:pt x="79571" y="154642"/>
                  </a:lnTo>
                  <a:lnTo>
                    <a:pt x="64725" y="142782"/>
                  </a:lnTo>
                  <a:lnTo>
                    <a:pt x="55852" y="137982"/>
                  </a:lnTo>
                  <a:lnTo>
                    <a:pt x="47597" y="137121"/>
                  </a:lnTo>
                  <a:lnTo>
                    <a:pt x="32187" y="142404"/>
                  </a:lnTo>
                  <a:lnTo>
                    <a:pt x="10357" y="158532"/>
                  </a:lnTo>
                  <a:lnTo>
                    <a:pt x="2377" y="177657"/>
                  </a:lnTo>
                  <a:lnTo>
                    <a:pt x="0" y="201754"/>
                  </a:lnTo>
                  <a:lnTo>
                    <a:pt x="8006" y="255352"/>
                  </a:lnTo>
                  <a:lnTo>
                    <a:pt x="15370" y="280739"/>
                  </a:lnTo>
                  <a:lnTo>
                    <a:pt x="26442" y="299821"/>
                  </a:lnTo>
                  <a:lnTo>
                    <a:pt x="33840" y="304676"/>
                  </a:lnTo>
                  <a:lnTo>
                    <a:pt x="51418" y="306950"/>
                  </a:lnTo>
                  <a:lnTo>
                    <a:pt x="59849" y="303579"/>
                  </a:lnTo>
                  <a:lnTo>
                    <a:pt x="75456" y="290475"/>
                  </a:lnTo>
                  <a:lnTo>
                    <a:pt x="91807" y="257777"/>
                  </a:lnTo>
                  <a:lnTo>
                    <a:pt x="99407" y="204807"/>
                  </a:lnTo>
                  <a:lnTo>
                    <a:pt x="100908" y="146164"/>
                  </a:lnTo>
                  <a:lnTo>
                    <a:pt x="101205" y="84191"/>
                  </a:lnTo>
                  <a:lnTo>
                    <a:pt x="92859" y="28059"/>
                  </a:lnTo>
                  <a:lnTo>
                    <a:pt x="86618" y="4245"/>
                  </a:lnTo>
                  <a:lnTo>
                    <a:pt x="82146" y="0"/>
                  </a:lnTo>
                  <a:lnTo>
                    <a:pt x="76825" y="680"/>
                  </a:lnTo>
                  <a:lnTo>
                    <a:pt x="70938" y="4642"/>
                  </a:lnTo>
                  <a:lnTo>
                    <a:pt x="68183" y="10794"/>
                  </a:lnTo>
                  <a:lnTo>
                    <a:pt x="69263" y="61424"/>
                  </a:lnTo>
                  <a:lnTo>
                    <a:pt x="78013" y="113812"/>
                  </a:lnTo>
                  <a:lnTo>
                    <a:pt x="88841" y="175552"/>
                  </a:lnTo>
                  <a:lnTo>
                    <a:pt x="107184" y="229293"/>
                  </a:lnTo>
                  <a:lnTo>
                    <a:pt x="132863" y="27578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85181" y="91597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4167"/>
                  </a:lnTo>
                  <a:lnTo>
                    <a:pt x="9553" y="207704"/>
                  </a:lnTo>
                  <a:lnTo>
                    <a:pt x="13455" y="257100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600953" y="1010735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4" y="14655"/>
                  </a:lnTo>
                  <a:lnTo>
                    <a:pt x="86081" y="27028"/>
                  </a:lnTo>
                  <a:lnTo>
                    <a:pt x="29395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53637" y="873865"/>
              <a:ext cx="305327" cy="329703"/>
            </a:xfrm>
            <a:custGeom>
              <a:avLst/>
              <a:gdLst/>
              <a:ahLst/>
              <a:cxnLst/>
              <a:rect l="0" t="0" r="0" b="0"/>
              <a:pathLst>
                <a:path w="305327" h="329703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11453" y="156788"/>
                  </a:lnTo>
                  <a:lnTo>
                    <a:pt x="24749" y="216714"/>
                  </a:lnTo>
                  <a:lnTo>
                    <a:pt x="31405" y="269582"/>
                  </a:lnTo>
                  <a:lnTo>
                    <a:pt x="37251" y="304094"/>
                  </a:lnTo>
                  <a:lnTo>
                    <a:pt x="34883" y="325836"/>
                  </a:lnTo>
                  <a:lnTo>
                    <a:pt x="33784" y="327188"/>
                  </a:lnTo>
                  <a:lnTo>
                    <a:pt x="31876" y="272272"/>
                  </a:lnTo>
                  <a:lnTo>
                    <a:pt x="37260" y="228722"/>
                  </a:lnTo>
                  <a:lnTo>
                    <a:pt x="46196" y="206549"/>
                  </a:lnTo>
                  <a:lnTo>
                    <a:pt x="51855" y="197361"/>
                  </a:lnTo>
                  <a:lnTo>
                    <a:pt x="59136" y="192405"/>
                  </a:lnTo>
                  <a:lnTo>
                    <a:pt x="76586" y="190018"/>
                  </a:lnTo>
                  <a:lnTo>
                    <a:pt x="84982" y="193359"/>
                  </a:lnTo>
                  <a:lnTo>
                    <a:pt x="107978" y="214829"/>
                  </a:lnTo>
                  <a:lnTo>
                    <a:pt x="128440" y="244587"/>
                  </a:lnTo>
                  <a:lnTo>
                    <a:pt x="150261" y="304029"/>
                  </a:lnTo>
                  <a:lnTo>
                    <a:pt x="153986" y="307971"/>
                  </a:lnTo>
                  <a:lnTo>
                    <a:pt x="157640" y="307089"/>
                  </a:lnTo>
                  <a:lnTo>
                    <a:pt x="202721" y="266209"/>
                  </a:lnTo>
                  <a:lnTo>
                    <a:pt x="257858" y="224563"/>
                  </a:lnTo>
                  <a:lnTo>
                    <a:pt x="280213" y="192359"/>
                  </a:lnTo>
                  <a:lnTo>
                    <a:pt x="285196" y="166601"/>
                  </a:lnTo>
                  <a:lnTo>
                    <a:pt x="284887" y="153181"/>
                  </a:lnTo>
                  <a:lnTo>
                    <a:pt x="281172" y="141895"/>
                  </a:lnTo>
                  <a:lnTo>
                    <a:pt x="267685" y="123116"/>
                  </a:lnTo>
                  <a:lnTo>
                    <a:pt x="259175" y="118342"/>
                  </a:lnTo>
                  <a:lnTo>
                    <a:pt x="240361" y="116157"/>
                  </a:lnTo>
                  <a:lnTo>
                    <a:pt x="220301" y="122205"/>
                  </a:lnTo>
                  <a:lnTo>
                    <a:pt x="210038" y="127094"/>
                  </a:lnTo>
                  <a:lnTo>
                    <a:pt x="192396" y="145003"/>
                  </a:lnTo>
                  <a:lnTo>
                    <a:pt x="179096" y="168561"/>
                  </a:lnTo>
                  <a:lnTo>
                    <a:pt x="173185" y="194629"/>
                  </a:lnTo>
                  <a:lnTo>
                    <a:pt x="175446" y="235612"/>
                  </a:lnTo>
                  <a:lnTo>
                    <a:pt x="183651" y="257185"/>
                  </a:lnTo>
                  <a:lnTo>
                    <a:pt x="228391" y="311992"/>
                  </a:lnTo>
                  <a:lnTo>
                    <a:pt x="254844" y="327709"/>
                  </a:lnTo>
                  <a:lnTo>
                    <a:pt x="274701" y="329702"/>
                  </a:lnTo>
                  <a:lnTo>
                    <a:pt x="305326" y="3263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22134" y="1031792"/>
              <a:ext cx="126344" cy="217380"/>
            </a:xfrm>
            <a:custGeom>
              <a:avLst/>
              <a:gdLst/>
              <a:ahLst/>
              <a:cxnLst/>
              <a:rect l="0" t="0" r="0" b="0"/>
              <a:pathLst>
                <a:path w="126344" h="217380">
                  <a:moveTo>
                    <a:pt x="0" y="73700"/>
                  </a:moveTo>
                  <a:lnTo>
                    <a:pt x="17959" y="137128"/>
                  </a:lnTo>
                  <a:lnTo>
                    <a:pt x="39811" y="198894"/>
                  </a:lnTo>
                  <a:lnTo>
                    <a:pt x="51229" y="215520"/>
                  </a:lnTo>
                  <a:lnTo>
                    <a:pt x="54040" y="217379"/>
                  </a:lnTo>
                  <a:lnTo>
                    <a:pt x="54744" y="215110"/>
                  </a:lnTo>
                  <a:lnTo>
                    <a:pt x="38111" y="156961"/>
                  </a:lnTo>
                  <a:lnTo>
                    <a:pt x="24112" y="98919"/>
                  </a:lnTo>
                  <a:lnTo>
                    <a:pt x="25082" y="56996"/>
                  </a:lnTo>
                  <a:lnTo>
                    <a:pt x="27250" y="45016"/>
                  </a:lnTo>
                  <a:lnTo>
                    <a:pt x="32205" y="35860"/>
                  </a:lnTo>
                  <a:lnTo>
                    <a:pt x="47069" y="22567"/>
                  </a:lnTo>
                  <a:lnTo>
                    <a:pt x="68493" y="15879"/>
                  </a:lnTo>
                  <a:lnTo>
                    <a:pt x="12634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80062" y="1046463"/>
              <a:ext cx="135298" cy="185372"/>
            </a:xfrm>
            <a:custGeom>
              <a:avLst/>
              <a:gdLst/>
              <a:ahLst/>
              <a:cxnLst/>
              <a:rect l="0" t="0" r="0" b="0"/>
              <a:pathLst>
                <a:path w="135298" h="185372">
                  <a:moveTo>
                    <a:pt x="0" y="101143"/>
                  </a:moveTo>
                  <a:lnTo>
                    <a:pt x="42691" y="98023"/>
                  </a:lnTo>
                  <a:lnTo>
                    <a:pt x="93663" y="82015"/>
                  </a:lnTo>
                  <a:lnTo>
                    <a:pt x="132755" y="51339"/>
                  </a:lnTo>
                  <a:lnTo>
                    <a:pt x="135297" y="44544"/>
                  </a:lnTo>
                  <a:lnTo>
                    <a:pt x="134651" y="37674"/>
                  </a:lnTo>
                  <a:lnTo>
                    <a:pt x="131882" y="30754"/>
                  </a:lnTo>
                  <a:lnTo>
                    <a:pt x="111216" y="9837"/>
                  </a:lnTo>
                  <a:lnTo>
                    <a:pt x="89593" y="2071"/>
                  </a:lnTo>
                  <a:lnTo>
                    <a:pt x="77276" y="0"/>
                  </a:lnTo>
                  <a:lnTo>
                    <a:pt x="57352" y="3938"/>
                  </a:lnTo>
                  <a:lnTo>
                    <a:pt x="32981" y="19309"/>
                  </a:lnTo>
                  <a:lnTo>
                    <a:pt x="19337" y="33187"/>
                  </a:lnTo>
                  <a:lnTo>
                    <a:pt x="9374" y="51053"/>
                  </a:lnTo>
                  <a:lnTo>
                    <a:pt x="7286" y="73811"/>
                  </a:lnTo>
                  <a:lnTo>
                    <a:pt x="11427" y="98354"/>
                  </a:lnTo>
                  <a:lnTo>
                    <a:pt x="21066" y="120960"/>
                  </a:lnTo>
                  <a:lnTo>
                    <a:pt x="45236" y="147829"/>
                  </a:lnTo>
                  <a:lnTo>
                    <a:pt x="74624" y="170608"/>
                  </a:lnTo>
                  <a:lnTo>
                    <a:pt x="95168" y="178809"/>
                  </a:lnTo>
                  <a:lnTo>
                    <a:pt x="126342" y="1853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95612" y="1021264"/>
              <a:ext cx="26648" cy="210571"/>
            </a:xfrm>
            <a:custGeom>
              <a:avLst/>
              <a:gdLst/>
              <a:ahLst/>
              <a:cxnLst/>
              <a:rect l="0" t="0" r="0" b="0"/>
              <a:pathLst>
                <a:path w="26648" h="210571">
                  <a:moveTo>
                    <a:pt x="5590" y="0"/>
                  </a:moveTo>
                  <a:lnTo>
                    <a:pt x="0" y="16767"/>
                  </a:lnTo>
                  <a:lnTo>
                    <a:pt x="3273" y="69516"/>
                  </a:lnTo>
                  <a:lnTo>
                    <a:pt x="8252" y="123089"/>
                  </a:lnTo>
                  <a:lnTo>
                    <a:pt x="23761" y="186108"/>
                  </a:lnTo>
                  <a:lnTo>
                    <a:pt x="26647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32787" y="926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32234" y="1007962"/>
              <a:ext cx="195460" cy="213344"/>
            </a:xfrm>
            <a:custGeom>
              <a:avLst/>
              <a:gdLst/>
              <a:ahLst/>
              <a:cxnLst/>
              <a:rect l="0" t="0" r="0" b="0"/>
              <a:pathLst>
                <a:path w="195460" h="213344">
                  <a:moveTo>
                    <a:pt x="100595" y="13302"/>
                  </a:moveTo>
                  <a:lnTo>
                    <a:pt x="89417" y="2123"/>
                  </a:lnTo>
                  <a:lnTo>
                    <a:pt x="82614" y="0"/>
                  </a:lnTo>
                  <a:lnTo>
                    <a:pt x="56273" y="2602"/>
                  </a:lnTo>
                  <a:lnTo>
                    <a:pt x="27411" y="11951"/>
                  </a:lnTo>
                  <a:lnTo>
                    <a:pt x="11137" y="22840"/>
                  </a:lnTo>
                  <a:lnTo>
                    <a:pt x="5861" y="31359"/>
                  </a:lnTo>
                  <a:lnTo>
                    <a:pt x="0" y="53303"/>
                  </a:lnTo>
                  <a:lnTo>
                    <a:pt x="1946" y="62196"/>
                  </a:lnTo>
                  <a:lnTo>
                    <a:pt x="6753" y="69295"/>
                  </a:lnTo>
                  <a:lnTo>
                    <a:pt x="13467" y="75197"/>
                  </a:lnTo>
                  <a:lnTo>
                    <a:pt x="36525" y="81755"/>
                  </a:lnTo>
                  <a:lnTo>
                    <a:pt x="93398" y="85965"/>
                  </a:lnTo>
                  <a:lnTo>
                    <a:pt x="152290" y="106651"/>
                  </a:lnTo>
                  <a:lnTo>
                    <a:pt x="172703" y="115622"/>
                  </a:lnTo>
                  <a:lnTo>
                    <a:pt x="189575" y="127407"/>
                  </a:lnTo>
                  <a:lnTo>
                    <a:pt x="193840" y="136166"/>
                  </a:lnTo>
                  <a:lnTo>
                    <a:pt x="195459" y="158375"/>
                  </a:lnTo>
                  <a:lnTo>
                    <a:pt x="191914" y="168509"/>
                  </a:lnTo>
                  <a:lnTo>
                    <a:pt x="178616" y="186008"/>
                  </a:lnTo>
                  <a:lnTo>
                    <a:pt x="157888" y="195345"/>
                  </a:lnTo>
                  <a:lnTo>
                    <a:pt x="102377" y="209067"/>
                  </a:lnTo>
                  <a:lnTo>
                    <a:pt x="69009" y="2133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70391" y="1024486"/>
              <a:ext cx="134085" cy="196820"/>
            </a:xfrm>
            <a:custGeom>
              <a:avLst/>
              <a:gdLst/>
              <a:ahLst/>
              <a:cxnLst/>
              <a:rect l="0" t="0" r="0" b="0"/>
              <a:pathLst>
                <a:path w="134085" h="196820">
                  <a:moveTo>
                    <a:pt x="9878" y="28363"/>
                  </a:moveTo>
                  <a:lnTo>
                    <a:pt x="9878" y="77294"/>
                  </a:lnTo>
                  <a:lnTo>
                    <a:pt x="9878" y="125140"/>
                  </a:lnTo>
                  <a:lnTo>
                    <a:pt x="8709" y="149754"/>
                  </a:lnTo>
                  <a:lnTo>
                    <a:pt x="6759" y="151404"/>
                  </a:lnTo>
                  <a:lnTo>
                    <a:pt x="4289" y="148995"/>
                  </a:lnTo>
                  <a:lnTo>
                    <a:pt x="0" y="87547"/>
                  </a:lnTo>
                  <a:lnTo>
                    <a:pt x="5067" y="31735"/>
                  </a:lnTo>
                  <a:lnTo>
                    <a:pt x="19631" y="3366"/>
                  </a:lnTo>
                  <a:lnTo>
                    <a:pt x="26908" y="0"/>
                  </a:lnTo>
                  <a:lnTo>
                    <a:pt x="35269" y="96"/>
                  </a:lnTo>
                  <a:lnTo>
                    <a:pt x="52749" y="6441"/>
                  </a:lnTo>
                  <a:lnTo>
                    <a:pt x="90234" y="36193"/>
                  </a:lnTo>
                  <a:lnTo>
                    <a:pt x="105957" y="62269"/>
                  </a:lnTo>
                  <a:lnTo>
                    <a:pt x="129009" y="123323"/>
                  </a:lnTo>
                  <a:lnTo>
                    <a:pt x="134084" y="160355"/>
                  </a:lnTo>
                  <a:lnTo>
                    <a:pt x="132151" y="177883"/>
                  </a:lnTo>
                  <a:lnTo>
                    <a:pt x="125692" y="1968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545420" y="1010735"/>
              <a:ext cx="154890" cy="186080"/>
            </a:xfrm>
            <a:custGeom>
              <a:avLst/>
              <a:gdLst/>
              <a:ahLst/>
              <a:cxnLst/>
              <a:rect l="0" t="0" r="0" b="0"/>
              <a:pathLst>
                <a:path w="154890" h="186080">
                  <a:moveTo>
                    <a:pt x="108590" y="21057"/>
                  </a:moveTo>
                  <a:lnTo>
                    <a:pt x="91822" y="15468"/>
                  </a:lnTo>
                  <a:lnTo>
                    <a:pt x="74232" y="15844"/>
                  </a:lnTo>
                  <a:lnTo>
                    <a:pt x="55885" y="21080"/>
                  </a:lnTo>
                  <a:lnTo>
                    <a:pt x="39932" y="31206"/>
                  </a:lnTo>
                  <a:lnTo>
                    <a:pt x="17797" y="55650"/>
                  </a:lnTo>
                  <a:lnTo>
                    <a:pt x="2009" y="85119"/>
                  </a:lnTo>
                  <a:lnTo>
                    <a:pt x="0" y="108801"/>
                  </a:lnTo>
                  <a:lnTo>
                    <a:pt x="4176" y="133754"/>
                  </a:lnTo>
                  <a:lnTo>
                    <a:pt x="13831" y="156542"/>
                  </a:lnTo>
                  <a:lnTo>
                    <a:pt x="29040" y="172130"/>
                  </a:lnTo>
                  <a:lnTo>
                    <a:pt x="38009" y="177924"/>
                  </a:lnTo>
                  <a:lnTo>
                    <a:pt x="72989" y="186079"/>
                  </a:lnTo>
                  <a:lnTo>
                    <a:pt x="96277" y="181748"/>
                  </a:lnTo>
                  <a:lnTo>
                    <a:pt x="139823" y="159903"/>
                  </a:lnTo>
                  <a:lnTo>
                    <a:pt x="146960" y="149886"/>
                  </a:lnTo>
                  <a:lnTo>
                    <a:pt x="154889" y="123158"/>
                  </a:lnTo>
                  <a:lnTo>
                    <a:pt x="153764" y="80815"/>
                  </a:lnTo>
                  <a:lnTo>
                    <a:pt x="140433" y="44223"/>
                  </a:lnTo>
                  <a:lnTo>
                    <a:pt x="121665" y="16743"/>
                  </a:lnTo>
                  <a:lnTo>
                    <a:pt x="108162" y="7441"/>
                  </a:lnTo>
                  <a:lnTo>
                    <a:pt x="8753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44666" y="989678"/>
              <a:ext cx="109428" cy="198620"/>
            </a:xfrm>
            <a:custGeom>
              <a:avLst/>
              <a:gdLst/>
              <a:ahLst/>
              <a:cxnLst/>
              <a:rect l="0" t="0" r="0" b="0"/>
              <a:pathLst>
                <a:path w="109428" h="198620">
                  <a:moveTo>
                    <a:pt x="35728" y="63171"/>
                  </a:moveTo>
                  <a:lnTo>
                    <a:pt x="28492" y="90727"/>
                  </a:lnTo>
                  <a:lnTo>
                    <a:pt x="28969" y="143830"/>
                  </a:lnTo>
                  <a:lnTo>
                    <a:pt x="40903" y="198619"/>
                  </a:lnTo>
                  <a:lnTo>
                    <a:pt x="16347" y="137853"/>
                  </a:lnTo>
                  <a:lnTo>
                    <a:pt x="964" y="94951"/>
                  </a:lnTo>
                  <a:lnTo>
                    <a:pt x="0" y="73786"/>
                  </a:lnTo>
                  <a:lnTo>
                    <a:pt x="4640" y="52681"/>
                  </a:lnTo>
                  <a:lnTo>
                    <a:pt x="14502" y="31603"/>
                  </a:lnTo>
                  <a:lnTo>
                    <a:pt x="29803" y="16775"/>
                  </a:lnTo>
                  <a:lnTo>
                    <a:pt x="49472" y="7456"/>
                  </a:lnTo>
                  <a:lnTo>
                    <a:pt x="1094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090173" y="1003319"/>
              <a:ext cx="163962" cy="165345"/>
            </a:xfrm>
            <a:custGeom>
              <a:avLst/>
              <a:gdLst/>
              <a:ahLst/>
              <a:cxnLst/>
              <a:rect l="0" t="0" r="0" b="0"/>
              <a:pathLst>
                <a:path w="163962" h="165345">
                  <a:moveTo>
                    <a:pt x="37619" y="102173"/>
                  </a:moveTo>
                  <a:lnTo>
                    <a:pt x="98730" y="83045"/>
                  </a:lnTo>
                  <a:lnTo>
                    <a:pt x="139378" y="59053"/>
                  </a:lnTo>
                  <a:lnTo>
                    <a:pt x="147572" y="52369"/>
                  </a:lnTo>
                  <a:lnTo>
                    <a:pt x="151866" y="44404"/>
                  </a:lnTo>
                  <a:lnTo>
                    <a:pt x="153516" y="26195"/>
                  </a:lnTo>
                  <a:lnTo>
                    <a:pt x="149979" y="18766"/>
                  </a:lnTo>
                  <a:lnTo>
                    <a:pt x="136690" y="7391"/>
                  </a:lnTo>
                  <a:lnTo>
                    <a:pt x="103888" y="0"/>
                  </a:lnTo>
                  <a:lnTo>
                    <a:pt x="64534" y="8988"/>
                  </a:lnTo>
                  <a:lnTo>
                    <a:pt x="34416" y="26469"/>
                  </a:lnTo>
                  <a:lnTo>
                    <a:pt x="10674" y="52056"/>
                  </a:lnTo>
                  <a:lnTo>
                    <a:pt x="2247" y="74829"/>
                  </a:lnTo>
                  <a:lnTo>
                    <a:pt x="0" y="87453"/>
                  </a:lnTo>
                  <a:lnTo>
                    <a:pt x="3742" y="110839"/>
                  </a:lnTo>
                  <a:lnTo>
                    <a:pt x="8016" y="121988"/>
                  </a:lnTo>
                  <a:lnTo>
                    <a:pt x="22123" y="137496"/>
                  </a:lnTo>
                  <a:lnTo>
                    <a:pt x="59775" y="156983"/>
                  </a:lnTo>
                  <a:lnTo>
                    <a:pt x="122916" y="164243"/>
                  </a:lnTo>
                  <a:lnTo>
                    <a:pt x="163961" y="1653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319297" y="1027306"/>
              <a:ext cx="240165" cy="194000"/>
            </a:xfrm>
            <a:custGeom>
              <a:avLst/>
              <a:gdLst/>
              <a:ahLst/>
              <a:cxnLst/>
              <a:rect l="0" t="0" r="0" b="0"/>
              <a:pathLst>
                <a:path w="240165" h="194000">
                  <a:moveTo>
                    <a:pt x="29594" y="67657"/>
                  </a:moveTo>
                  <a:lnTo>
                    <a:pt x="20529" y="126274"/>
                  </a:lnTo>
                  <a:lnTo>
                    <a:pt x="25420" y="165024"/>
                  </a:lnTo>
                  <a:lnTo>
                    <a:pt x="24472" y="164154"/>
                  </a:lnTo>
                  <a:lnTo>
                    <a:pt x="8087" y="107151"/>
                  </a:lnTo>
                  <a:lnTo>
                    <a:pt x="0" y="53102"/>
                  </a:lnTo>
                  <a:lnTo>
                    <a:pt x="4187" y="16941"/>
                  </a:lnTo>
                  <a:lnTo>
                    <a:pt x="10316" y="10450"/>
                  </a:lnTo>
                  <a:lnTo>
                    <a:pt x="19082" y="7292"/>
                  </a:lnTo>
                  <a:lnTo>
                    <a:pt x="29605" y="6357"/>
                  </a:lnTo>
                  <a:lnTo>
                    <a:pt x="38960" y="9243"/>
                  </a:lnTo>
                  <a:lnTo>
                    <a:pt x="55593" y="21808"/>
                  </a:lnTo>
                  <a:lnTo>
                    <a:pt x="84166" y="58471"/>
                  </a:lnTo>
                  <a:lnTo>
                    <a:pt x="107526" y="113399"/>
                  </a:lnTo>
                  <a:lnTo>
                    <a:pt x="94462" y="50449"/>
                  </a:lnTo>
                  <a:lnTo>
                    <a:pt x="98857" y="16155"/>
                  </a:lnTo>
                  <a:lnTo>
                    <a:pt x="105015" y="8756"/>
                  </a:lnTo>
                  <a:lnTo>
                    <a:pt x="124336" y="535"/>
                  </a:lnTo>
                  <a:lnTo>
                    <a:pt x="145401" y="0"/>
                  </a:lnTo>
                  <a:lnTo>
                    <a:pt x="155931" y="1496"/>
                  </a:lnTo>
                  <a:lnTo>
                    <a:pt x="173871" y="12516"/>
                  </a:lnTo>
                  <a:lnTo>
                    <a:pt x="197125" y="41571"/>
                  </a:lnTo>
                  <a:lnTo>
                    <a:pt x="224618" y="98580"/>
                  </a:lnTo>
                  <a:lnTo>
                    <a:pt x="236747" y="144346"/>
                  </a:lnTo>
                  <a:lnTo>
                    <a:pt x="240164" y="1939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99063" y="1052090"/>
              <a:ext cx="202554" cy="179745"/>
            </a:xfrm>
            <a:custGeom>
              <a:avLst/>
              <a:gdLst/>
              <a:ahLst/>
              <a:cxnLst/>
              <a:rect l="0" t="0" r="0" b="0"/>
              <a:pathLst>
                <a:path w="202554" h="179745">
                  <a:moveTo>
                    <a:pt x="128854" y="63930"/>
                  </a:moveTo>
                  <a:lnTo>
                    <a:pt x="119279" y="39884"/>
                  </a:lnTo>
                  <a:lnTo>
                    <a:pt x="89450" y="4337"/>
                  </a:lnTo>
                  <a:lnTo>
                    <a:pt x="81528" y="805"/>
                  </a:lnTo>
                  <a:lnTo>
                    <a:pt x="63366" y="0"/>
                  </a:lnTo>
                  <a:lnTo>
                    <a:pt x="33411" y="6123"/>
                  </a:lnTo>
                  <a:lnTo>
                    <a:pt x="25451" y="12524"/>
                  </a:lnTo>
                  <a:lnTo>
                    <a:pt x="13487" y="32114"/>
                  </a:lnTo>
                  <a:lnTo>
                    <a:pt x="174" y="69451"/>
                  </a:lnTo>
                  <a:lnTo>
                    <a:pt x="0" y="110150"/>
                  </a:lnTo>
                  <a:lnTo>
                    <a:pt x="12946" y="146255"/>
                  </a:lnTo>
                  <a:lnTo>
                    <a:pt x="37189" y="173591"/>
                  </a:lnTo>
                  <a:lnTo>
                    <a:pt x="45517" y="176812"/>
                  </a:lnTo>
                  <a:lnTo>
                    <a:pt x="53409" y="176619"/>
                  </a:lnTo>
                  <a:lnTo>
                    <a:pt x="68417" y="170166"/>
                  </a:lnTo>
                  <a:lnTo>
                    <a:pt x="90019" y="152209"/>
                  </a:lnTo>
                  <a:lnTo>
                    <a:pt x="110068" y="125182"/>
                  </a:lnTo>
                  <a:lnTo>
                    <a:pt x="119725" y="105191"/>
                  </a:lnTo>
                  <a:lnTo>
                    <a:pt x="121678" y="84608"/>
                  </a:lnTo>
                  <a:lnTo>
                    <a:pt x="119815" y="71951"/>
                  </a:lnTo>
                  <a:lnTo>
                    <a:pt x="118987" y="81923"/>
                  </a:lnTo>
                  <a:lnTo>
                    <a:pt x="124111" y="113845"/>
                  </a:lnTo>
                  <a:lnTo>
                    <a:pt x="138627" y="141761"/>
                  </a:lnTo>
                  <a:lnTo>
                    <a:pt x="157746" y="164850"/>
                  </a:lnTo>
                  <a:lnTo>
                    <a:pt x="174450" y="173124"/>
                  </a:lnTo>
                  <a:lnTo>
                    <a:pt x="202553" y="1797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843730" y="1126549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0" y="0"/>
                  </a:moveTo>
                  <a:lnTo>
                    <a:pt x="3120" y="42691"/>
                  </a:lnTo>
                  <a:lnTo>
                    <a:pt x="16789" y="102068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12145" y="97915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917430" y="1079636"/>
              <a:ext cx="168457" cy="204841"/>
            </a:xfrm>
            <a:custGeom>
              <a:avLst/>
              <a:gdLst/>
              <a:ahLst/>
              <a:cxnLst/>
              <a:rect l="0" t="0" r="0" b="0"/>
              <a:pathLst>
                <a:path w="168457" h="204841">
                  <a:moveTo>
                    <a:pt x="0" y="57441"/>
                  </a:moveTo>
                  <a:lnTo>
                    <a:pt x="17958" y="112486"/>
                  </a:lnTo>
                  <a:lnTo>
                    <a:pt x="25858" y="142251"/>
                  </a:lnTo>
                  <a:lnTo>
                    <a:pt x="25427" y="142057"/>
                  </a:lnTo>
                  <a:lnTo>
                    <a:pt x="23971" y="138418"/>
                  </a:lnTo>
                  <a:lnTo>
                    <a:pt x="15723" y="78752"/>
                  </a:lnTo>
                  <a:lnTo>
                    <a:pt x="17656" y="41399"/>
                  </a:lnTo>
                  <a:lnTo>
                    <a:pt x="31228" y="6285"/>
                  </a:lnTo>
                  <a:lnTo>
                    <a:pt x="38366" y="1110"/>
                  </a:lnTo>
                  <a:lnTo>
                    <a:pt x="46635" y="0"/>
                  </a:lnTo>
                  <a:lnTo>
                    <a:pt x="65180" y="5006"/>
                  </a:lnTo>
                  <a:lnTo>
                    <a:pt x="85121" y="15029"/>
                  </a:lnTo>
                  <a:lnTo>
                    <a:pt x="102562" y="33522"/>
                  </a:lnTo>
                  <a:lnTo>
                    <a:pt x="122416" y="70241"/>
                  </a:lnTo>
                  <a:lnTo>
                    <a:pt x="150607" y="130053"/>
                  </a:lnTo>
                  <a:lnTo>
                    <a:pt x="162648" y="162404"/>
                  </a:lnTo>
                  <a:lnTo>
                    <a:pt x="168456" y="2048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109214" y="927035"/>
              <a:ext cx="329487" cy="368009"/>
            </a:xfrm>
            <a:custGeom>
              <a:avLst/>
              <a:gdLst/>
              <a:ahLst/>
              <a:cxnLst/>
              <a:rect l="0" t="0" r="0" b="0"/>
              <a:pathLst>
                <a:path w="329487" h="368009">
                  <a:moveTo>
                    <a:pt x="113543" y="262685"/>
                  </a:moveTo>
                  <a:lnTo>
                    <a:pt x="119131" y="245917"/>
                  </a:lnTo>
                  <a:lnTo>
                    <a:pt x="118756" y="228326"/>
                  </a:lnTo>
                  <a:lnTo>
                    <a:pt x="113520" y="209980"/>
                  </a:lnTo>
                  <a:lnTo>
                    <a:pt x="103394" y="194027"/>
                  </a:lnTo>
                  <a:lnTo>
                    <a:pt x="87975" y="182257"/>
                  </a:lnTo>
                  <a:lnTo>
                    <a:pt x="78950" y="177481"/>
                  </a:lnTo>
                  <a:lnTo>
                    <a:pt x="70593" y="176636"/>
                  </a:lnTo>
                  <a:lnTo>
                    <a:pt x="55069" y="181937"/>
                  </a:lnTo>
                  <a:lnTo>
                    <a:pt x="33176" y="203665"/>
                  </a:lnTo>
                  <a:lnTo>
                    <a:pt x="5395" y="263049"/>
                  </a:lnTo>
                  <a:lnTo>
                    <a:pt x="0" y="299967"/>
                  </a:lnTo>
                  <a:lnTo>
                    <a:pt x="4977" y="323709"/>
                  </a:lnTo>
                  <a:lnTo>
                    <a:pt x="20933" y="353685"/>
                  </a:lnTo>
                  <a:lnTo>
                    <a:pt x="27237" y="361956"/>
                  </a:lnTo>
                  <a:lnTo>
                    <a:pt x="34948" y="366300"/>
                  </a:lnTo>
                  <a:lnTo>
                    <a:pt x="52875" y="368008"/>
                  </a:lnTo>
                  <a:lnTo>
                    <a:pt x="61399" y="364486"/>
                  </a:lnTo>
                  <a:lnTo>
                    <a:pt x="84575" y="342761"/>
                  </a:lnTo>
                  <a:lnTo>
                    <a:pt x="105090" y="311757"/>
                  </a:lnTo>
                  <a:lnTo>
                    <a:pt x="119096" y="265396"/>
                  </a:lnTo>
                  <a:lnTo>
                    <a:pt x="129486" y="208896"/>
                  </a:lnTo>
                  <a:lnTo>
                    <a:pt x="131914" y="154591"/>
                  </a:lnTo>
                  <a:lnTo>
                    <a:pt x="126915" y="101455"/>
                  </a:lnTo>
                  <a:lnTo>
                    <a:pt x="124913" y="48667"/>
                  </a:lnTo>
                  <a:lnTo>
                    <a:pt x="124445" y="13538"/>
                  </a:lnTo>
                  <a:lnTo>
                    <a:pt x="121980" y="4170"/>
                  </a:lnTo>
                  <a:lnTo>
                    <a:pt x="117998" y="264"/>
                  </a:lnTo>
                  <a:lnTo>
                    <a:pt x="113003" y="0"/>
                  </a:lnTo>
                  <a:lnTo>
                    <a:pt x="110843" y="3334"/>
                  </a:lnTo>
                  <a:lnTo>
                    <a:pt x="107367" y="54660"/>
                  </a:lnTo>
                  <a:lnTo>
                    <a:pt x="111109" y="105520"/>
                  </a:lnTo>
                  <a:lnTo>
                    <a:pt x="115161" y="152686"/>
                  </a:lnTo>
                  <a:lnTo>
                    <a:pt x="128970" y="202537"/>
                  </a:lnTo>
                  <a:lnTo>
                    <a:pt x="144710" y="258776"/>
                  </a:lnTo>
                  <a:lnTo>
                    <a:pt x="153131" y="280835"/>
                  </a:lnTo>
                  <a:lnTo>
                    <a:pt x="164672" y="298437"/>
                  </a:lnTo>
                  <a:lnTo>
                    <a:pt x="171025" y="301728"/>
                  </a:lnTo>
                  <a:lnTo>
                    <a:pt x="177601" y="301582"/>
                  </a:lnTo>
                  <a:lnTo>
                    <a:pt x="184323" y="299145"/>
                  </a:lnTo>
                  <a:lnTo>
                    <a:pt x="243027" y="245040"/>
                  </a:lnTo>
                  <a:lnTo>
                    <a:pt x="299006" y="223360"/>
                  </a:lnTo>
                  <a:lnTo>
                    <a:pt x="317243" y="211672"/>
                  </a:lnTo>
                  <a:lnTo>
                    <a:pt x="323043" y="202940"/>
                  </a:lnTo>
                  <a:lnTo>
                    <a:pt x="329486" y="180759"/>
                  </a:lnTo>
                  <a:lnTo>
                    <a:pt x="328864" y="170633"/>
                  </a:lnTo>
                  <a:lnTo>
                    <a:pt x="321935" y="153143"/>
                  </a:lnTo>
                  <a:lnTo>
                    <a:pt x="314472" y="147543"/>
                  </a:lnTo>
                  <a:lnTo>
                    <a:pt x="293701" y="141321"/>
                  </a:lnTo>
                  <a:lnTo>
                    <a:pt x="271992" y="144794"/>
                  </a:lnTo>
                  <a:lnTo>
                    <a:pt x="251815" y="155307"/>
                  </a:lnTo>
                  <a:lnTo>
                    <a:pt x="235048" y="171677"/>
                  </a:lnTo>
                  <a:lnTo>
                    <a:pt x="218045" y="200625"/>
                  </a:lnTo>
                  <a:lnTo>
                    <a:pt x="211186" y="237018"/>
                  </a:lnTo>
                  <a:lnTo>
                    <a:pt x="214743" y="271847"/>
                  </a:lnTo>
                  <a:lnTo>
                    <a:pt x="219614" y="280491"/>
                  </a:lnTo>
                  <a:lnTo>
                    <a:pt x="234385" y="293216"/>
                  </a:lnTo>
                  <a:lnTo>
                    <a:pt x="255767" y="299651"/>
                  </a:lnTo>
                  <a:lnTo>
                    <a:pt x="303055" y="3047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517554" y="1031792"/>
              <a:ext cx="147401" cy="221215"/>
            </a:xfrm>
            <a:custGeom>
              <a:avLst/>
              <a:gdLst/>
              <a:ahLst/>
              <a:cxnLst/>
              <a:rect l="0" t="0" r="0" b="0"/>
              <a:pathLst>
                <a:path w="147401" h="221215">
                  <a:moveTo>
                    <a:pt x="0" y="52643"/>
                  </a:moveTo>
                  <a:lnTo>
                    <a:pt x="5590" y="111260"/>
                  </a:lnTo>
                  <a:lnTo>
                    <a:pt x="21331" y="170976"/>
                  </a:lnTo>
                  <a:lnTo>
                    <a:pt x="35150" y="219517"/>
                  </a:lnTo>
                  <a:lnTo>
                    <a:pt x="36302" y="221214"/>
                  </a:lnTo>
                  <a:lnTo>
                    <a:pt x="23748" y="159445"/>
                  </a:lnTo>
                  <a:lnTo>
                    <a:pt x="6911" y="96574"/>
                  </a:lnTo>
                  <a:lnTo>
                    <a:pt x="7637" y="58121"/>
                  </a:lnTo>
                  <a:lnTo>
                    <a:pt x="13280" y="46936"/>
                  </a:lnTo>
                  <a:lnTo>
                    <a:pt x="32029" y="28270"/>
                  </a:lnTo>
                  <a:lnTo>
                    <a:pt x="55959" y="18414"/>
                  </a:lnTo>
                  <a:lnTo>
                    <a:pt x="109450" y="6497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242984" y="2874279"/>
            <a:ext cx="4990509" cy="610654"/>
            <a:chOff x="4242984" y="2874279"/>
            <a:chExt cx="4990509" cy="610654"/>
          </a:xfrm>
        </p:grpSpPr>
        <p:sp>
          <p:nvSpPr>
            <p:cNvPr id="113" name="Freeform 112"/>
            <p:cNvSpPr/>
            <p:nvPr/>
          </p:nvSpPr>
          <p:spPr>
            <a:xfrm>
              <a:off x="4453554" y="3032207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9065" y="58617"/>
                  </a:lnTo>
                  <a:lnTo>
                    <a:pt x="18669" y="121453"/>
                  </a:lnTo>
                  <a:lnTo>
                    <a:pt x="20350" y="170126"/>
                  </a:lnTo>
                  <a:lnTo>
                    <a:pt x="26507" y="233387"/>
                  </a:lnTo>
                  <a:lnTo>
                    <a:pt x="30917" y="292617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42984" y="3032207"/>
              <a:ext cx="347442" cy="52643"/>
            </a:xfrm>
            <a:custGeom>
              <a:avLst/>
              <a:gdLst/>
              <a:ahLst/>
              <a:cxnLst/>
              <a:rect l="0" t="0" r="0" b="0"/>
              <a:pathLst>
                <a:path w="347442" h="52643">
                  <a:moveTo>
                    <a:pt x="347441" y="0"/>
                  </a:moveTo>
                  <a:lnTo>
                    <a:pt x="284963" y="0"/>
                  </a:lnTo>
                  <a:lnTo>
                    <a:pt x="233844" y="5589"/>
                  </a:lnTo>
                  <a:lnTo>
                    <a:pt x="175480" y="10723"/>
                  </a:lnTo>
                  <a:lnTo>
                    <a:pt x="121491" y="21789"/>
                  </a:lnTo>
                  <a:lnTo>
                    <a:pt x="60783" y="3524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611482" y="3011150"/>
              <a:ext cx="305327" cy="340465"/>
            </a:xfrm>
            <a:custGeom>
              <a:avLst/>
              <a:gdLst/>
              <a:ahLst/>
              <a:cxnLst/>
              <a:rect l="0" t="0" r="0" b="0"/>
              <a:pathLst>
                <a:path w="305327" h="340465">
                  <a:moveTo>
                    <a:pt x="0" y="0"/>
                  </a:moveTo>
                  <a:lnTo>
                    <a:pt x="7235" y="27556"/>
                  </a:lnTo>
                  <a:lnTo>
                    <a:pt x="12997" y="83779"/>
                  </a:lnTo>
                  <a:lnTo>
                    <a:pt x="19464" y="140291"/>
                  </a:lnTo>
                  <a:lnTo>
                    <a:pt x="20585" y="188057"/>
                  </a:lnTo>
                  <a:lnTo>
                    <a:pt x="26506" y="239254"/>
                  </a:lnTo>
                  <a:lnTo>
                    <a:pt x="30582" y="300550"/>
                  </a:lnTo>
                  <a:lnTo>
                    <a:pt x="31288" y="334197"/>
                  </a:lnTo>
                  <a:lnTo>
                    <a:pt x="34687" y="274647"/>
                  </a:lnTo>
                  <a:lnTo>
                    <a:pt x="43475" y="215152"/>
                  </a:lnTo>
                  <a:lnTo>
                    <a:pt x="52858" y="196619"/>
                  </a:lnTo>
                  <a:lnTo>
                    <a:pt x="59805" y="191910"/>
                  </a:lnTo>
                  <a:lnTo>
                    <a:pt x="76882" y="189798"/>
                  </a:lnTo>
                  <a:lnTo>
                    <a:pt x="93051" y="195879"/>
                  </a:lnTo>
                  <a:lnTo>
                    <a:pt x="122495" y="218846"/>
                  </a:lnTo>
                  <a:lnTo>
                    <a:pt x="138200" y="244608"/>
                  </a:lnTo>
                  <a:lnTo>
                    <a:pt x="161245" y="305542"/>
                  </a:lnTo>
                  <a:lnTo>
                    <a:pt x="173097" y="340464"/>
                  </a:lnTo>
                  <a:lnTo>
                    <a:pt x="171298" y="334981"/>
                  </a:lnTo>
                  <a:lnTo>
                    <a:pt x="174887" y="312163"/>
                  </a:lnTo>
                  <a:lnTo>
                    <a:pt x="194986" y="274182"/>
                  </a:lnTo>
                  <a:lnTo>
                    <a:pt x="242270" y="212996"/>
                  </a:lnTo>
                  <a:lnTo>
                    <a:pt x="270254" y="182973"/>
                  </a:lnTo>
                  <a:lnTo>
                    <a:pt x="273756" y="174625"/>
                  </a:lnTo>
                  <a:lnTo>
                    <a:pt x="274527" y="155990"/>
                  </a:lnTo>
                  <a:lnTo>
                    <a:pt x="267851" y="139129"/>
                  </a:lnTo>
                  <a:lnTo>
                    <a:pt x="262795" y="131357"/>
                  </a:lnTo>
                  <a:lnTo>
                    <a:pt x="254745" y="127345"/>
                  </a:lnTo>
                  <a:lnTo>
                    <a:pt x="233323" y="126008"/>
                  </a:lnTo>
                  <a:lnTo>
                    <a:pt x="200544" y="137421"/>
                  </a:lnTo>
                  <a:lnTo>
                    <a:pt x="168604" y="155621"/>
                  </a:lnTo>
                  <a:lnTo>
                    <a:pt x="153704" y="178349"/>
                  </a:lnTo>
                  <a:lnTo>
                    <a:pt x="145521" y="206778"/>
                  </a:lnTo>
                  <a:lnTo>
                    <a:pt x="147492" y="247921"/>
                  </a:lnTo>
                  <a:lnTo>
                    <a:pt x="156655" y="281688"/>
                  </a:lnTo>
                  <a:lnTo>
                    <a:pt x="167500" y="299110"/>
                  </a:lnTo>
                  <a:lnTo>
                    <a:pt x="186358" y="311532"/>
                  </a:lnTo>
                  <a:lnTo>
                    <a:pt x="242909" y="331663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103693" y="2961064"/>
              <a:ext cx="213199" cy="366091"/>
            </a:xfrm>
            <a:custGeom>
              <a:avLst/>
              <a:gdLst/>
              <a:ahLst/>
              <a:cxnLst/>
              <a:rect l="0" t="0" r="0" b="0"/>
              <a:pathLst>
                <a:path w="213199" h="366091">
                  <a:moveTo>
                    <a:pt x="150027" y="271184"/>
                  </a:moveTo>
                  <a:lnTo>
                    <a:pt x="94368" y="231642"/>
                  </a:lnTo>
                  <a:lnTo>
                    <a:pt x="84845" y="227276"/>
                  </a:lnTo>
                  <a:lnTo>
                    <a:pt x="61785" y="225543"/>
                  </a:lnTo>
                  <a:lnTo>
                    <a:pt x="38279" y="229842"/>
                  </a:lnTo>
                  <a:lnTo>
                    <a:pt x="20033" y="239552"/>
                  </a:lnTo>
                  <a:lnTo>
                    <a:pt x="7244" y="257905"/>
                  </a:lnTo>
                  <a:lnTo>
                    <a:pt x="0" y="280490"/>
                  </a:lnTo>
                  <a:lnTo>
                    <a:pt x="2499" y="312936"/>
                  </a:lnTo>
                  <a:lnTo>
                    <a:pt x="11819" y="343607"/>
                  </a:lnTo>
                  <a:lnTo>
                    <a:pt x="22700" y="360304"/>
                  </a:lnTo>
                  <a:lnTo>
                    <a:pt x="30047" y="364522"/>
                  </a:lnTo>
                  <a:lnTo>
                    <a:pt x="47570" y="366090"/>
                  </a:lnTo>
                  <a:lnTo>
                    <a:pt x="63936" y="359768"/>
                  </a:lnTo>
                  <a:lnTo>
                    <a:pt x="93507" y="336645"/>
                  </a:lnTo>
                  <a:lnTo>
                    <a:pt x="109234" y="305268"/>
                  </a:lnTo>
                  <a:lnTo>
                    <a:pt x="125028" y="252744"/>
                  </a:lnTo>
                  <a:lnTo>
                    <a:pt x="139413" y="200428"/>
                  </a:lnTo>
                  <a:lnTo>
                    <a:pt x="146882" y="160532"/>
                  </a:lnTo>
                  <a:lnTo>
                    <a:pt x="149095" y="111667"/>
                  </a:lnTo>
                  <a:lnTo>
                    <a:pt x="144254" y="53931"/>
                  </a:lnTo>
                  <a:lnTo>
                    <a:pt x="140908" y="8461"/>
                  </a:lnTo>
                  <a:lnTo>
                    <a:pt x="138098" y="1279"/>
                  </a:lnTo>
                  <a:lnTo>
                    <a:pt x="133886" y="0"/>
                  </a:lnTo>
                  <a:lnTo>
                    <a:pt x="128738" y="2658"/>
                  </a:lnTo>
                  <a:lnTo>
                    <a:pt x="126475" y="9108"/>
                  </a:lnTo>
                  <a:lnTo>
                    <a:pt x="128410" y="71711"/>
                  </a:lnTo>
                  <a:lnTo>
                    <a:pt x="137265" y="131393"/>
                  </a:lnTo>
                  <a:lnTo>
                    <a:pt x="146895" y="179982"/>
                  </a:lnTo>
                  <a:lnTo>
                    <a:pt x="163750" y="238915"/>
                  </a:lnTo>
                  <a:lnTo>
                    <a:pt x="187666" y="301293"/>
                  </a:lnTo>
                  <a:lnTo>
                    <a:pt x="202479" y="338353"/>
                  </a:lnTo>
                  <a:lnTo>
                    <a:pt x="213198" y="3554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71729" y="3190134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348477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437008" y="3113329"/>
              <a:ext cx="181374" cy="371604"/>
            </a:xfrm>
            <a:custGeom>
              <a:avLst/>
              <a:gdLst/>
              <a:ahLst/>
              <a:cxnLst/>
              <a:rect l="0" t="0" r="0" b="0"/>
              <a:pathLst>
                <a:path w="181374" h="371604">
                  <a:moveTo>
                    <a:pt x="111510" y="97862"/>
                  </a:moveTo>
                  <a:lnTo>
                    <a:pt x="108390" y="55171"/>
                  </a:lnTo>
                  <a:lnTo>
                    <a:pt x="101934" y="35604"/>
                  </a:lnTo>
                  <a:lnTo>
                    <a:pt x="91266" y="19110"/>
                  </a:lnTo>
                  <a:lnTo>
                    <a:pt x="75607" y="7099"/>
                  </a:lnTo>
                  <a:lnTo>
                    <a:pt x="66517" y="2259"/>
                  </a:lnTo>
                  <a:lnTo>
                    <a:pt x="47059" y="0"/>
                  </a:lnTo>
                  <a:lnTo>
                    <a:pt x="36957" y="1035"/>
                  </a:lnTo>
                  <a:lnTo>
                    <a:pt x="19494" y="11544"/>
                  </a:lnTo>
                  <a:lnTo>
                    <a:pt x="11561" y="19260"/>
                  </a:lnTo>
                  <a:lnTo>
                    <a:pt x="2747" y="40311"/>
                  </a:lnTo>
                  <a:lnTo>
                    <a:pt x="0" y="64095"/>
                  </a:lnTo>
                  <a:lnTo>
                    <a:pt x="2678" y="86364"/>
                  </a:lnTo>
                  <a:lnTo>
                    <a:pt x="10888" y="104840"/>
                  </a:lnTo>
                  <a:lnTo>
                    <a:pt x="16352" y="113043"/>
                  </a:lnTo>
                  <a:lnTo>
                    <a:pt x="31783" y="125276"/>
                  </a:lnTo>
                  <a:lnTo>
                    <a:pt x="40811" y="130176"/>
                  </a:lnTo>
                  <a:lnTo>
                    <a:pt x="60201" y="132501"/>
                  </a:lnTo>
                  <a:lnTo>
                    <a:pt x="70285" y="131483"/>
                  </a:lnTo>
                  <a:lnTo>
                    <a:pt x="87729" y="120994"/>
                  </a:lnTo>
                  <a:lnTo>
                    <a:pt x="102110" y="104634"/>
                  </a:lnTo>
                  <a:lnTo>
                    <a:pt x="112401" y="85664"/>
                  </a:lnTo>
                  <a:lnTo>
                    <a:pt x="117953" y="82711"/>
                  </a:lnTo>
                  <a:lnTo>
                    <a:pt x="123994" y="84252"/>
                  </a:lnTo>
                  <a:lnTo>
                    <a:pt x="130361" y="88789"/>
                  </a:lnTo>
                  <a:lnTo>
                    <a:pt x="140555" y="106308"/>
                  </a:lnTo>
                  <a:lnTo>
                    <a:pt x="167544" y="161929"/>
                  </a:lnTo>
                  <a:lnTo>
                    <a:pt x="181373" y="214546"/>
                  </a:lnTo>
                  <a:lnTo>
                    <a:pt x="180953" y="256048"/>
                  </a:lnTo>
                  <a:lnTo>
                    <a:pt x="170331" y="306404"/>
                  </a:lnTo>
                  <a:lnTo>
                    <a:pt x="164762" y="315269"/>
                  </a:lnTo>
                  <a:lnTo>
                    <a:pt x="149215" y="328238"/>
                  </a:lnTo>
                  <a:lnTo>
                    <a:pt x="120732" y="342117"/>
                  </a:lnTo>
                  <a:lnTo>
                    <a:pt x="57771" y="352556"/>
                  </a:lnTo>
                  <a:lnTo>
                    <a:pt x="25787" y="361670"/>
                  </a:lnTo>
                  <a:lnTo>
                    <a:pt x="6225" y="3716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69271" y="315854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674860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11730" y="2979564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4145"/>
                  </a:lnTo>
                  <a:lnTo>
                    <a:pt x="5590" y="114681"/>
                  </a:lnTo>
                  <a:lnTo>
                    <a:pt x="16789" y="168492"/>
                  </a:lnTo>
                  <a:lnTo>
                    <a:pt x="23334" y="229901"/>
                  </a:lnTo>
                  <a:lnTo>
                    <a:pt x="37735" y="290845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759088" y="3116435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15235" y="3119"/>
                  </a:lnTo>
                  <a:lnTo>
                    <a:pt x="52592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940416" y="3074321"/>
              <a:ext cx="167661" cy="189514"/>
            </a:xfrm>
            <a:custGeom>
              <a:avLst/>
              <a:gdLst/>
              <a:ahLst/>
              <a:cxnLst/>
              <a:rect l="0" t="0" r="0" b="0"/>
              <a:pathLst>
                <a:path w="167661" h="189514">
                  <a:moveTo>
                    <a:pt x="102941" y="0"/>
                  </a:moveTo>
                  <a:lnTo>
                    <a:pt x="78894" y="9575"/>
                  </a:lnTo>
                  <a:lnTo>
                    <a:pt x="22243" y="59898"/>
                  </a:lnTo>
                  <a:lnTo>
                    <a:pt x="1172" y="80788"/>
                  </a:lnTo>
                  <a:lnTo>
                    <a:pt x="0" y="86614"/>
                  </a:lnTo>
                  <a:lnTo>
                    <a:pt x="2728" y="91668"/>
                  </a:lnTo>
                  <a:lnTo>
                    <a:pt x="8056" y="96207"/>
                  </a:lnTo>
                  <a:lnTo>
                    <a:pt x="15118" y="98063"/>
                  </a:lnTo>
                  <a:lnTo>
                    <a:pt x="54788" y="92637"/>
                  </a:lnTo>
                  <a:lnTo>
                    <a:pt x="107337" y="85889"/>
                  </a:lnTo>
                  <a:lnTo>
                    <a:pt x="143239" y="90309"/>
                  </a:lnTo>
                  <a:lnTo>
                    <a:pt x="152033" y="95301"/>
                  </a:lnTo>
                  <a:lnTo>
                    <a:pt x="164924" y="110206"/>
                  </a:lnTo>
                  <a:lnTo>
                    <a:pt x="167660" y="119094"/>
                  </a:lnTo>
                  <a:lnTo>
                    <a:pt x="167580" y="138329"/>
                  </a:lnTo>
                  <a:lnTo>
                    <a:pt x="157406" y="155456"/>
                  </a:lnTo>
                  <a:lnTo>
                    <a:pt x="140016" y="169697"/>
                  </a:lnTo>
                  <a:lnTo>
                    <a:pt x="106257" y="183122"/>
                  </a:lnTo>
                  <a:lnTo>
                    <a:pt x="71356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401326" y="313749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401326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527669" y="3142274"/>
              <a:ext cx="147399" cy="132414"/>
            </a:xfrm>
            <a:custGeom>
              <a:avLst/>
              <a:gdLst/>
              <a:ahLst/>
              <a:cxnLst/>
              <a:rect l="0" t="0" r="0" b="0"/>
              <a:pathLst>
                <a:path w="147399" h="132414">
                  <a:moveTo>
                    <a:pt x="0" y="16275"/>
                  </a:moveTo>
                  <a:lnTo>
                    <a:pt x="17957" y="70150"/>
                  </a:lnTo>
                  <a:lnTo>
                    <a:pt x="28546" y="114394"/>
                  </a:lnTo>
                  <a:lnTo>
                    <a:pt x="29558" y="127311"/>
                  </a:lnTo>
                  <a:lnTo>
                    <a:pt x="27894" y="132413"/>
                  </a:lnTo>
                  <a:lnTo>
                    <a:pt x="24445" y="132305"/>
                  </a:lnTo>
                  <a:lnTo>
                    <a:pt x="19806" y="128723"/>
                  </a:lnTo>
                  <a:lnTo>
                    <a:pt x="14651" y="112266"/>
                  </a:lnTo>
                  <a:lnTo>
                    <a:pt x="5005" y="58551"/>
                  </a:lnTo>
                  <a:lnTo>
                    <a:pt x="7294" y="37404"/>
                  </a:lnTo>
                  <a:lnTo>
                    <a:pt x="15330" y="19426"/>
                  </a:lnTo>
                  <a:lnTo>
                    <a:pt x="20748" y="11357"/>
                  </a:lnTo>
                  <a:lnTo>
                    <a:pt x="29040" y="5977"/>
                  </a:lnTo>
                  <a:lnTo>
                    <a:pt x="50731" y="0"/>
                  </a:lnTo>
                  <a:lnTo>
                    <a:pt x="72849" y="3582"/>
                  </a:lnTo>
                  <a:lnTo>
                    <a:pt x="93209" y="14143"/>
                  </a:lnTo>
                  <a:lnTo>
                    <a:pt x="132695" y="59495"/>
                  </a:lnTo>
                  <a:lnTo>
                    <a:pt x="140863" y="76818"/>
                  </a:lnTo>
                  <a:lnTo>
                    <a:pt x="147398" y="1005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064622" y="2990093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0" y="0"/>
                  </a:moveTo>
                  <a:lnTo>
                    <a:pt x="5589" y="62093"/>
                  </a:lnTo>
                  <a:lnTo>
                    <a:pt x="10722" y="113478"/>
                  </a:lnTo>
                  <a:lnTo>
                    <a:pt x="21788" y="168688"/>
                  </a:lnTo>
                  <a:lnTo>
                    <a:pt x="29649" y="224654"/>
                  </a:lnTo>
                  <a:lnTo>
                    <a:pt x="42113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38280" y="3121374"/>
              <a:ext cx="273742" cy="14629"/>
            </a:xfrm>
            <a:custGeom>
              <a:avLst/>
              <a:gdLst/>
              <a:ahLst/>
              <a:cxnLst/>
              <a:rect l="0" t="0" r="0" b="0"/>
              <a:pathLst>
                <a:path w="273742" h="14629">
                  <a:moveTo>
                    <a:pt x="273741" y="5589"/>
                  </a:moveTo>
                  <a:lnTo>
                    <a:pt x="256973" y="0"/>
                  </a:lnTo>
                  <a:lnTo>
                    <a:pt x="203054" y="3272"/>
                  </a:lnTo>
                  <a:lnTo>
                    <a:pt x="154401" y="4903"/>
                  </a:lnTo>
                  <a:lnTo>
                    <a:pt x="98565" y="8573"/>
                  </a:lnTo>
                  <a:lnTo>
                    <a:pt x="47805" y="1462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12021" y="2937450"/>
              <a:ext cx="294799" cy="315856"/>
            </a:xfrm>
            <a:custGeom>
              <a:avLst/>
              <a:gdLst/>
              <a:ahLst/>
              <a:cxnLst/>
              <a:rect l="0" t="0" r="0" b="0"/>
              <a:pathLst>
                <a:path w="294799" h="315856">
                  <a:moveTo>
                    <a:pt x="0" y="0"/>
                  </a:moveTo>
                  <a:lnTo>
                    <a:pt x="5589" y="58617"/>
                  </a:lnTo>
                  <a:lnTo>
                    <a:pt x="10722" y="112791"/>
                  </a:lnTo>
                  <a:lnTo>
                    <a:pt x="21788" y="171672"/>
                  </a:lnTo>
                  <a:lnTo>
                    <a:pt x="29650" y="233692"/>
                  </a:lnTo>
                  <a:lnTo>
                    <a:pt x="37269" y="282815"/>
                  </a:lnTo>
                  <a:lnTo>
                    <a:pt x="36544" y="283300"/>
                  </a:lnTo>
                  <a:lnTo>
                    <a:pt x="34891" y="280114"/>
                  </a:lnTo>
                  <a:lnTo>
                    <a:pt x="33408" y="235312"/>
                  </a:lnTo>
                  <a:lnTo>
                    <a:pt x="37465" y="212208"/>
                  </a:lnTo>
                  <a:lnTo>
                    <a:pt x="49406" y="193361"/>
                  </a:lnTo>
                  <a:lnTo>
                    <a:pt x="57504" y="185059"/>
                  </a:lnTo>
                  <a:lnTo>
                    <a:pt x="66412" y="180695"/>
                  </a:lnTo>
                  <a:lnTo>
                    <a:pt x="85668" y="178965"/>
                  </a:lnTo>
                  <a:lnTo>
                    <a:pt x="102805" y="185215"/>
                  </a:lnTo>
                  <a:lnTo>
                    <a:pt x="118220" y="196962"/>
                  </a:lnTo>
                  <a:lnTo>
                    <a:pt x="138883" y="223306"/>
                  </a:lnTo>
                  <a:lnTo>
                    <a:pt x="160777" y="274032"/>
                  </a:lnTo>
                  <a:lnTo>
                    <a:pt x="165676" y="277445"/>
                  </a:lnTo>
                  <a:lnTo>
                    <a:pt x="171282" y="276210"/>
                  </a:lnTo>
                  <a:lnTo>
                    <a:pt x="231700" y="220889"/>
                  </a:lnTo>
                  <a:lnTo>
                    <a:pt x="259717" y="187392"/>
                  </a:lnTo>
                  <a:lnTo>
                    <a:pt x="263221" y="177571"/>
                  </a:lnTo>
                  <a:lnTo>
                    <a:pt x="263997" y="157300"/>
                  </a:lnTo>
                  <a:lnTo>
                    <a:pt x="259056" y="150490"/>
                  </a:lnTo>
                  <a:lnTo>
                    <a:pt x="241088" y="142924"/>
                  </a:lnTo>
                  <a:lnTo>
                    <a:pt x="232085" y="143246"/>
                  </a:lnTo>
                  <a:lnTo>
                    <a:pt x="215842" y="149843"/>
                  </a:lnTo>
                  <a:lnTo>
                    <a:pt x="193544" y="166711"/>
                  </a:lnTo>
                  <a:lnTo>
                    <a:pt x="177708" y="192116"/>
                  </a:lnTo>
                  <a:lnTo>
                    <a:pt x="165608" y="221870"/>
                  </a:lnTo>
                  <a:lnTo>
                    <a:pt x="164460" y="242498"/>
                  </a:lnTo>
                  <a:lnTo>
                    <a:pt x="169019" y="263365"/>
                  </a:lnTo>
                  <a:lnTo>
                    <a:pt x="178844" y="284338"/>
                  </a:lnTo>
                  <a:lnTo>
                    <a:pt x="194130" y="299118"/>
                  </a:lnTo>
                  <a:lnTo>
                    <a:pt x="213791" y="308416"/>
                  </a:lnTo>
                  <a:lnTo>
                    <a:pt x="261422" y="314386"/>
                  </a:lnTo>
                  <a:lnTo>
                    <a:pt x="294798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766753" y="3068454"/>
              <a:ext cx="277020" cy="383958"/>
            </a:xfrm>
            <a:custGeom>
              <a:avLst/>
              <a:gdLst/>
              <a:ahLst/>
              <a:cxnLst/>
              <a:rect l="0" t="0" r="0" b="0"/>
              <a:pathLst>
                <a:path w="277020" h="383958">
                  <a:moveTo>
                    <a:pt x="140148" y="58509"/>
                  </a:moveTo>
                  <a:lnTo>
                    <a:pt x="140148" y="36153"/>
                  </a:lnTo>
                  <a:lnTo>
                    <a:pt x="133909" y="18937"/>
                  </a:lnTo>
                  <a:lnTo>
                    <a:pt x="128970" y="11071"/>
                  </a:lnTo>
                  <a:lnTo>
                    <a:pt x="120998" y="5827"/>
                  </a:lnTo>
                  <a:lnTo>
                    <a:pt x="99662" y="0"/>
                  </a:lnTo>
                  <a:lnTo>
                    <a:pt x="66931" y="2309"/>
                  </a:lnTo>
                  <a:lnTo>
                    <a:pt x="48726" y="10525"/>
                  </a:lnTo>
                  <a:lnTo>
                    <a:pt x="17974" y="34863"/>
                  </a:lnTo>
                  <a:lnTo>
                    <a:pt x="2044" y="60862"/>
                  </a:lnTo>
                  <a:lnTo>
                    <a:pt x="0" y="83731"/>
                  </a:lnTo>
                  <a:lnTo>
                    <a:pt x="4161" y="107154"/>
                  </a:lnTo>
                  <a:lnTo>
                    <a:pt x="13808" y="125363"/>
                  </a:lnTo>
                  <a:lnTo>
                    <a:pt x="21997" y="129984"/>
                  </a:lnTo>
                  <a:lnTo>
                    <a:pt x="43573" y="132000"/>
                  </a:lnTo>
                  <a:lnTo>
                    <a:pt x="62521" y="125877"/>
                  </a:lnTo>
                  <a:lnTo>
                    <a:pt x="93749" y="102882"/>
                  </a:lnTo>
                  <a:lnTo>
                    <a:pt x="109763" y="77116"/>
                  </a:lnTo>
                  <a:lnTo>
                    <a:pt x="114042" y="74423"/>
                  </a:lnTo>
                  <a:lnTo>
                    <a:pt x="118064" y="76137"/>
                  </a:lnTo>
                  <a:lnTo>
                    <a:pt x="121916" y="80790"/>
                  </a:lnTo>
                  <a:lnTo>
                    <a:pt x="127338" y="109695"/>
                  </a:lnTo>
                  <a:lnTo>
                    <a:pt x="129169" y="169789"/>
                  </a:lnTo>
                  <a:lnTo>
                    <a:pt x="132650" y="231746"/>
                  </a:lnTo>
                  <a:lnTo>
                    <a:pt x="138668" y="289651"/>
                  </a:lnTo>
                  <a:lnTo>
                    <a:pt x="139856" y="349009"/>
                  </a:lnTo>
                  <a:lnTo>
                    <a:pt x="141232" y="383489"/>
                  </a:lnTo>
                  <a:lnTo>
                    <a:pt x="143210" y="383957"/>
                  </a:lnTo>
                  <a:lnTo>
                    <a:pt x="148528" y="375118"/>
                  </a:lnTo>
                  <a:lnTo>
                    <a:pt x="164593" y="343968"/>
                  </a:lnTo>
                  <a:lnTo>
                    <a:pt x="186386" y="322074"/>
                  </a:lnTo>
                  <a:lnTo>
                    <a:pt x="245796" y="282758"/>
                  </a:lnTo>
                  <a:lnTo>
                    <a:pt x="277019" y="2690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91130" y="3074321"/>
              <a:ext cx="140867" cy="160249"/>
            </a:xfrm>
            <a:custGeom>
              <a:avLst/>
              <a:gdLst/>
              <a:ahLst/>
              <a:cxnLst/>
              <a:rect l="0" t="0" r="0" b="0"/>
              <a:pathLst>
                <a:path w="140867" h="160249">
                  <a:moveTo>
                    <a:pt x="0" y="52642"/>
                  </a:moveTo>
                  <a:lnTo>
                    <a:pt x="8332" y="90120"/>
                  </a:lnTo>
                  <a:lnTo>
                    <a:pt x="15683" y="135955"/>
                  </a:lnTo>
                  <a:lnTo>
                    <a:pt x="20984" y="144449"/>
                  </a:lnTo>
                  <a:lnTo>
                    <a:pt x="36232" y="157006"/>
                  </a:lnTo>
                  <a:lnTo>
                    <a:pt x="54707" y="160248"/>
                  </a:lnTo>
                  <a:lnTo>
                    <a:pt x="64548" y="159474"/>
                  </a:lnTo>
                  <a:lnTo>
                    <a:pt x="81719" y="152376"/>
                  </a:lnTo>
                  <a:lnTo>
                    <a:pt x="97151" y="140252"/>
                  </a:lnTo>
                  <a:lnTo>
                    <a:pt x="117823" y="113696"/>
                  </a:lnTo>
                  <a:lnTo>
                    <a:pt x="139720" y="57303"/>
                  </a:lnTo>
                  <a:lnTo>
                    <a:pt x="140866" y="3365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204402" y="3100317"/>
              <a:ext cx="140465" cy="148538"/>
            </a:xfrm>
            <a:custGeom>
              <a:avLst/>
              <a:gdLst/>
              <a:ahLst/>
              <a:cxnLst/>
              <a:rect l="0" t="0" r="0" b="0"/>
              <a:pathLst>
                <a:path w="140465" h="148538">
                  <a:moveTo>
                    <a:pt x="81525" y="5589"/>
                  </a:moveTo>
                  <a:lnTo>
                    <a:pt x="64758" y="0"/>
                  </a:lnTo>
                  <a:lnTo>
                    <a:pt x="57478" y="693"/>
                  </a:lnTo>
                  <a:lnTo>
                    <a:pt x="43152" y="7703"/>
                  </a:lnTo>
                  <a:lnTo>
                    <a:pt x="21933" y="24803"/>
                  </a:lnTo>
                  <a:lnTo>
                    <a:pt x="6416" y="50277"/>
                  </a:lnTo>
                  <a:lnTo>
                    <a:pt x="0" y="85641"/>
                  </a:lnTo>
                  <a:lnTo>
                    <a:pt x="4738" y="105898"/>
                  </a:lnTo>
                  <a:lnTo>
                    <a:pt x="26843" y="137967"/>
                  </a:lnTo>
                  <a:lnTo>
                    <a:pt x="46303" y="146312"/>
                  </a:lnTo>
                  <a:lnTo>
                    <a:pt x="58044" y="148537"/>
                  </a:lnTo>
                  <a:lnTo>
                    <a:pt x="68210" y="147681"/>
                  </a:lnTo>
                  <a:lnTo>
                    <a:pt x="85746" y="140491"/>
                  </a:lnTo>
                  <a:lnTo>
                    <a:pt x="108772" y="123289"/>
                  </a:lnTo>
                  <a:lnTo>
                    <a:pt x="130413" y="97785"/>
                  </a:lnTo>
                  <a:lnTo>
                    <a:pt x="138348" y="75031"/>
                  </a:lnTo>
                  <a:lnTo>
                    <a:pt x="140464" y="62413"/>
                  </a:lnTo>
                  <a:lnTo>
                    <a:pt x="136576" y="42153"/>
                  </a:lnTo>
                  <a:lnTo>
                    <a:pt x="132264" y="33474"/>
                  </a:lnTo>
                  <a:lnTo>
                    <a:pt x="118114" y="20712"/>
                  </a:lnTo>
                  <a:lnTo>
                    <a:pt x="109427" y="15671"/>
                  </a:lnTo>
                  <a:lnTo>
                    <a:pt x="101297" y="13481"/>
                  </a:lnTo>
                  <a:lnTo>
                    <a:pt x="70997" y="1611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424993" y="2926922"/>
              <a:ext cx="18863" cy="263213"/>
            </a:xfrm>
            <a:custGeom>
              <a:avLst/>
              <a:gdLst/>
              <a:ahLst/>
              <a:cxnLst/>
              <a:rect l="0" t="0" r="0" b="0"/>
              <a:pathLst>
                <a:path w="18863" h="263213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0196"/>
                  </a:lnTo>
                  <a:lnTo>
                    <a:pt x="15305" y="186071"/>
                  </a:lnTo>
                  <a:lnTo>
                    <a:pt x="18159" y="235930"/>
                  </a:lnTo>
                  <a:lnTo>
                    <a:pt x="18862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59626" y="3047675"/>
              <a:ext cx="168458" cy="16118"/>
            </a:xfrm>
            <a:custGeom>
              <a:avLst/>
              <a:gdLst/>
              <a:ahLst/>
              <a:cxnLst/>
              <a:rect l="0" t="0" r="0" b="0"/>
              <a:pathLst>
                <a:path w="168458" h="16118">
                  <a:moveTo>
                    <a:pt x="168457" y="5589"/>
                  </a:moveTo>
                  <a:lnTo>
                    <a:pt x="151689" y="0"/>
                  </a:lnTo>
                  <a:lnTo>
                    <a:pt x="89892" y="4044"/>
                  </a:lnTo>
                  <a:lnTo>
                    <a:pt x="29196" y="1087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06721" y="3084849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8252" y="97094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12311" y="2990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707067" y="3051946"/>
              <a:ext cx="90016" cy="138189"/>
            </a:xfrm>
            <a:custGeom>
              <a:avLst/>
              <a:gdLst/>
              <a:ahLst/>
              <a:cxnLst/>
              <a:rect l="0" t="0" r="0" b="0"/>
              <a:pathLst>
                <a:path w="90016" h="138189">
                  <a:moveTo>
                    <a:pt x="0" y="85546"/>
                  </a:moveTo>
                  <a:lnTo>
                    <a:pt x="42691" y="82427"/>
                  </a:lnTo>
                  <a:lnTo>
                    <a:pt x="53027" y="79957"/>
                  </a:lnTo>
                  <a:lnTo>
                    <a:pt x="70751" y="67854"/>
                  </a:lnTo>
                  <a:lnTo>
                    <a:pt x="78753" y="59713"/>
                  </a:lnTo>
                  <a:lnTo>
                    <a:pt x="87644" y="38190"/>
                  </a:lnTo>
                  <a:lnTo>
                    <a:pt x="90015" y="25899"/>
                  </a:lnTo>
                  <a:lnTo>
                    <a:pt x="88086" y="16536"/>
                  </a:lnTo>
                  <a:lnTo>
                    <a:pt x="83291" y="9123"/>
                  </a:lnTo>
                  <a:lnTo>
                    <a:pt x="76584" y="3012"/>
                  </a:lnTo>
                  <a:lnTo>
                    <a:pt x="68604" y="108"/>
                  </a:lnTo>
                  <a:lnTo>
                    <a:pt x="50378" y="0"/>
                  </a:lnTo>
                  <a:lnTo>
                    <a:pt x="42944" y="3949"/>
                  </a:lnTo>
                  <a:lnTo>
                    <a:pt x="31565" y="17695"/>
                  </a:lnTo>
                  <a:lnTo>
                    <a:pt x="18581" y="45165"/>
                  </a:lnTo>
                  <a:lnTo>
                    <a:pt x="17227" y="68379"/>
                  </a:lnTo>
                  <a:lnTo>
                    <a:pt x="21694" y="91954"/>
                  </a:lnTo>
                  <a:lnTo>
                    <a:pt x="31479" y="110231"/>
                  </a:lnTo>
                  <a:lnTo>
                    <a:pt x="63171" y="1381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54466" y="3083627"/>
              <a:ext cx="126343" cy="159151"/>
            </a:xfrm>
            <a:custGeom>
              <a:avLst/>
              <a:gdLst/>
              <a:ahLst/>
              <a:cxnLst/>
              <a:rect l="0" t="0" r="0" b="0"/>
              <a:pathLst>
                <a:path w="126343" h="159151">
                  <a:moveTo>
                    <a:pt x="0" y="22279"/>
                  </a:moveTo>
                  <a:lnTo>
                    <a:pt x="5590" y="80896"/>
                  </a:lnTo>
                  <a:lnTo>
                    <a:pt x="15619" y="119646"/>
                  </a:lnTo>
                  <a:lnTo>
                    <a:pt x="5842" y="92163"/>
                  </a:lnTo>
                  <a:lnTo>
                    <a:pt x="5715" y="73226"/>
                  </a:lnTo>
                  <a:lnTo>
                    <a:pt x="13405" y="17160"/>
                  </a:lnTo>
                  <a:lnTo>
                    <a:pt x="27015" y="3237"/>
                  </a:lnTo>
                  <a:lnTo>
                    <a:pt x="35558" y="226"/>
                  </a:lnTo>
                  <a:lnTo>
                    <a:pt x="54408" y="0"/>
                  </a:lnTo>
                  <a:lnTo>
                    <a:pt x="71365" y="6918"/>
                  </a:lnTo>
                  <a:lnTo>
                    <a:pt x="79162" y="12039"/>
                  </a:lnTo>
                  <a:lnTo>
                    <a:pt x="90945" y="27087"/>
                  </a:lnTo>
                  <a:lnTo>
                    <a:pt x="117868" y="83960"/>
                  </a:lnTo>
                  <a:lnTo>
                    <a:pt x="124668" y="132253"/>
                  </a:lnTo>
                  <a:lnTo>
                    <a:pt x="126342" y="15915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086093" y="2874279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1170" y="111622"/>
                  </a:lnTo>
                  <a:lnTo>
                    <a:pt x="8334" y="163339"/>
                  </a:lnTo>
                  <a:lnTo>
                    <a:pt x="10095" y="223597"/>
                  </a:lnTo>
                  <a:lnTo>
                    <a:pt x="11613" y="2793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938694" y="2995032"/>
              <a:ext cx="294799" cy="13913"/>
            </a:xfrm>
            <a:custGeom>
              <a:avLst/>
              <a:gdLst/>
              <a:ahLst/>
              <a:cxnLst/>
              <a:rect l="0" t="0" r="0" b="0"/>
              <a:pathLst>
                <a:path w="294799" h="13913">
                  <a:moveTo>
                    <a:pt x="294798" y="5589"/>
                  </a:moveTo>
                  <a:lnTo>
                    <a:pt x="278031" y="0"/>
                  </a:lnTo>
                  <a:lnTo>
                    <a:pt x="260439" y="376"/>
                  </a:lnTo>
                  <a:lnTo>
                    <a:pt x="209373" y="4560"/>
                  </a:lnTo>
                  <a:lnTo>
                    <a:pt x="149026" y="12622"/>
                  </a:lnTo>
                  <a:lnTo>
                    <a:pt x="93289" y="13912"/>
                  </a:lnTo>
                  <a:lnTo>
                    <a:pt x="30819" y="758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1295005" y="3590217"/>
            <a:ext cx="768581" cy="423033"/>
            <a:chOff x="1295005" y="3590217"/>
            <a:chExt cx="768581" cy="423033"/>
          </a:xfrm>
        </p:grpSpPr>
        <p:sp>
          <p:nvSpPr>
            <p:cNvPr id="143" name="Freeform 142"/>
            <p:cNvSpPr/>
            <p:nvPr/>
          </p:nvSpPr>
          <p:spPr>
            <a:xfrm>
              <a:off x="1295005" y="3684974"/>
              <a:ext cx="84229" cy="244213"/>
            </a:xfrm>
            <a:custGeom>
              <a:avLst/>
              <a:gdLst/>
              <a:ahLst/>
              <a:cxnLst/>
              <a:rect l="0" t="0" r="0" b="0"/>
              <a:pathLst>
                <a:path w="84229" h="244213">
                  <a:moveTo>
                    <a:pt x="0" y="84228"/>
                  </a:moveTo>
                  <a:lnTo>
                    <a:pt x="14654" y="137255"/>
                  </a:lnTo>
                  <a:lnTo>
                    <a:pt x="23333" y="197897"/>
                  </a:lnTo>
                  <a:lnTo>
                    <a:pt x="35544" y="241732"/>
                  </a:lnTo>
                  <a:lnTo>
                    <a:pt x="37734" y="244212"/>
                  </a:lnTo>
                  <a:lnTo>
                    <a:pt x="39194" y="241187"/>
                  </a:lnTo>
                  <a:lnTo>
                    <a:pt x="39646" y="226517"/>
                  </a:lnTo>
                  <a:lnTo>
                    <a:pt x="27289" y="167133"/>
                  </a:lnTo>
                  <a:lnTo>
                    <a:pt x="15052" y="116462"/>
                  </a:lnTo>
                  <a:lnTo>
                    <a:pt x="5535" y="54345"/>
                  </a:lnTo>
                  <a:lnTo>
                    <a:pt x="8699" y="32342"/>
                  </a:lnTo>
                  <a:lnTo>
                    <a:pt x="12818" y="21561"/>
                  </a:lnTo>
                  <a:lnTo>
                    <a:pt x="20244" y="14374"/>
                  </a:lnTo>
                  <a:lnTo>
                    <a:pt x="40972" y="63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86647" y="3725674"/>
              <a:ext cx="117663" cy="148814"/>
            </a:xfrm>
            <a:custGeom>
              <a:avLst/>
              <a:gdLst/>
              <a:ahLst/>
              <a:cxnLst/>
              <a:rect l="0" t="0" r="0" b="0"/>
              <a:pathLst>
                <a:path w="117663" h="148814">
                  <a:moveTo>
                    <a:pt x="24171" y="85642"/>
                  </a:moveTo>
                  <a:lnTo>
                    <a:pt x="46528" y="85642"/>
                  </a:lnTo>
                  <a:lnTo>
                    <a:pt x="77199" y="74463"/>
                  </a:lnTo>
                  <a:lnTo>
                    <a:pt x="108513" y="56333"/>
                  </a:lnTo>
                  <a:lnTo>
                    <a:pt x="114324" y="47386"/>
                  </a:lnTo>
                  <a:lnTo>
                    <a:pt x="117662" y="24965"/>
                  </a:lnTo>
                  <a:lnTo>
                    <a:pt x="114574" y="15945"/>
                  </a:lnTo>
                  <a:lnTo>
                    <a:pt x="101785" y="2803"/>
                  </a:lnTo>
                  <a:lnTo>
                    <a:pt x="93461" y="0"/>
                  </a:lnTo>
                  <a:lnTo>
                    <a:pt x="74854" y="5"/>
                  </a:lnTo>
                  <a:lnTo>
                    <a:pt x="44647" y="12175"/>
                  </a:lnTo>
                  <a:lnTo>
                    <a:pt x="19060" y="36188"/>
                  </a:lnTo>
                  <a:lnTo>
                    <a:pt x="2250" y="71119"/>
                  </a:lnTo>
                  <a:lnTo>
                    <a:pt x="0" y="94395"/>
                  </a:lnTo>
                  <a:lnTo>
                    <a:pt x="4070" y="115268"/>
                  </a:lnTo>
                  <a:lnTo>
                    <a:pt x="13678" y="132344"/>
                  </a:lnTo>
                  <a:lnTo>
                    <a:pt x="20685" y="137834"/>
                  </a:lnTo>
                  <a:lnTo>
                    <a:pt x="55757" y="148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537343" y="3724509"/>
              <a:ext cx="87346" cy="288741"/>
            </a:xfrm>
            <a:custGeom>
              <a:avLst/>
              <a:gdLst/>
              <a:ahLst/>
              <a:cxnLst/>
              <a:rect l="0" t="0" r="0" b="0"/>
              <a:pathLst>
                <a:path w="87346" h="288741">
                  <a:moveTo>
                    <a:pt x="41931" y="128921"/>
                  </a:moveTo>
                  <a:lnTo>
                    <a:pt x="45051" y="186185"/>
                  </a:lnTo>
                  <a:lnTo>
                    <a:pt x="56585" y="247077"/>
                  </a:lnTo>
                  <a:lnTo>
                    <a:pt x="55502" y="284423"/>
                  </a:lnTo>
                  <a:lnTo>
                    <a:pt x="53318" y="288740"/>
                  </a:lnTo>
                  <a:lnTo>
                    <a:pt x="50692" y="288110"/>
                  </a:lnTo>
                  <a:lnTo>
                    <a:pt x="44655" y="278050"/>
                  </a:lnTo>
                  <a:lnTo>
                    <a:pt x="24315" y="220565"/>
                  </a:lnTo>
                  <a:lnTo>
                    <a:pt x="10332" y="164744"/>
                  </a:lnTo>
                  <a:lnTo>
                    <a:pt x="1894" y="108051"/>
                  </a:lnTo>
                  <a:lnTo>
                    <a:pt x="228" y="48932"/>
                  </a:lnTo>
                  <a:lnTo>
                    <a:pt x="0" y="20451"/>
                  </a:lnTo>
                  <a:lnTo>
                    <a:pt x="4618" y="10984"/>
                  </a:lnTo>
                  <a:lnTo>
                    <a:pt x="12377" y="4673"/>
                  </a:lnTo>
                  <a:lnTo>
                    <a:pt x="22228" y="465"/>
                  </a:lnTo>
                  <a:lnTo>
                    <a:pt x="31135" y="0"/>
                  </a:lnTo>
                  <a:lnTo>
                    <a:pt x="47272" y="5722"/>
                  </a:lnTo>
                  <a:lnTo>
                    <a:pt x="69510" y="27687"/>
                  </a:lnTo>
                  <a:lnTo>
                    <a:pt x="85328" y="56421"/>
                  </a:lnTo>
                  <a:lnTo>
                    <a:pt x="87345" y="79932"/>
                  </a:lnTo>
                  <a:lnTo>
                    <a:pt x="79108" y="127563"/>
                  </a:lnTo>
                  <a:lnTo>
                    <a:pt x="74904" y="135034"/>
                  </a:lnTo>
                  <a:lnTo>
                    <a:pt x="69763" y="140015"/>
                  </a:lnTo>
                  <a:lnTo>
                    <a:pt x="52460" y="1499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646513" y="3731482"/>
              <a:ext cx="122745" cy="136189"/>
            </a:xfrm>
            <a:custGeom>
              <a:avLst/>
              <a:gdLst/>
              <a:ahLst/>
              <a:cxnLst/>
              <a:rect l="0" t="0" r="0" b="0"/>
              <a:pathLst>
                <a:path w="122745" h="136189">
                  <a:moveTo>
                    <a:pt x="6461" y="69305"/>
                  </a:moveTo>
                  <a:lnTo>
                    <a:pt x="65077" y="63716"/>
                  </a:lnTo>
                  <a:lnTo>
                    <a:pt x="99868" y="54651"/>
                  </a:lnTo>
                  <a:lnTo>
                    <a:pt x="108506" y="49007"/>
                  </a:lnTo>
                  <a:lnTo>
                    <a:pt x="121224" y="33378"/>
                  </a:lnTo>
                  <a:lnTo>
                    <a:pt x="122744" y="25466"/>
                  </a:lnTo>
                  <a:lnTo>
                    <a:pt x="121418" y="17853"/>
                  </a:lnTo>
                  <a:lnTo>
                    <a:pt x="118194" y="10437"/>
                  </a:lnTo>
                  <a:lnTo>
                    <a:pt x="111365" y="5493"/>
                  </a:lnTo>
                  <a:lnTo>
                    <a:pt x="91299" y="0"/>
                  </a:lnTo>
                  <a:lnTo>
                    <a:pt x="59284" y="2497"/>
                  </a:lnTo>
                  <a:lnTo>
                    <a:pt x="41246" y="10757"/>
                  </a:lnTo>
                  <a:lnTo>
                    <a:pt x="10602" y="35123"/>
                  </a:lnTo>
                  <a:lnTo>
                    <a:pt x="2452" y="54893"/>
                  </a:lnTo>
                  <a:lnTo>
                    <a:pt x="0" y="78107"/>
                  </a:lnTo>
                  <a:lnTo>
                    <a:pt x="2809" y="100124"/>
                  </a:lnTo>
                  <a:lnTo>
                    <a:pt x="7536" y="108568"/>
                  </a:lnTo>
                  <a:lnTo>
                    <a:pt x="22146" y="121070"/>
                  </a:lnTo>
                  <a:lnTo>
                    <a:pt x="50103" y="134686"/>
                  </a:lnTo>
                  <a:lnTo>
                    <a:pt x="64071" y="136188"/>
                  </a:lnTo>
                  <a:lnTo>
                    <a:pt x="80160" y="1324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765834" y="3731316"/>
              <a:ext cx="150353" cy="121277"/>
            </a:xfrm>
            <a:custGeom>
              <a:avLst/>
              <a:gdLst/>
              <a:ahLst/>
              <a:cxnLst/>
              <a:rect l="0" t="0" r="0" b="0"/>
              <a:pathLst>
                <a:path w="150353" h="121277">
                  <a:moveTo>
                    <a:pt x="108238" y="48414"/>
                  </a:moveTo>
                  <a:lnTo>
                    <a:pt x="102649" y="31647"/>
                  </a:lnTo>
                  <a:lnTo>
                    <a:pt x="90546" y="17176"/>
                  </a:lnTo>
                  <a:lnTo>
                    <a:pt x="82405" y="10041"/>
                  </a:lnTo>
                  <a:lnTo>
                    <a:pt x="60882" y="2113"/>
                  </a:lnTo>
                  <a:lnTo>
                    <a:pt x="48591" y="0"/>
                  </a:lnTo>
                  <a:lnTo>
                    <a:pt x="28696" y="3890"/>
                  </a:lnTo>
                  <a:lnTo>
                    <a:pt x="20115" y="8203"/>
                  </a:lnTo>
                  <a:lnTo>
                    <a:pt x="7461" y="22354"/>
                  </a:lnTo>
                  <a:lnTo>
                    <a:pt x="2449" y="31041"/>
                  </a:lnTo>
                  <a:lnTo>
                    <a:pt x="0" y="50051"/>
                  </a:lnTo>
                  <a:lnTo>
                    <a:pt x="3980" y="69029"/>
                  </a:lnTo>
                  <a:lnTo>
                    <a:pt x="32089" y="113145"/>
                  </a:lnTo>
                  <a:lnTo>
                    <a:pt x="39924" y="118474"/>
                  </a:lnTo>
                  <a:lnTo>
                    <a:pt x="57989" y="121276"/>
                  </a:lnTo>
                  <a:lnTo>
                    <a:pt x="65380" y="118046"/>
                  </a:lnTo>
                  <a:lnTo>
                    <a:pt x="76712" y="105098"/>
                  </a:lnTo>
                  <a:lnTo>
                    <a:pt x="89668" y="78077"/>
                  </a:lnTo>
                  <a:lnTo>
                    <a:pt x="93519" y="75209"/>
                  </a:lnTo>
                  <a:lnTo>
                    <a:pt x="97255" y="76806"/>
                  </a:lnTo>
                  <a:lnTo>
                    <a:pt x="117247" y="98996"/>
                  </a:lnTo>
                  <a:lnTo>
                    <a:pt x="130179" y="105990"/>
                  </a:lnTo>
                  <a:lnTo>
                    <a:pt x="150352" y="11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963239" y="3590217"/>
              <a:ext cx="26648" cy="252685"/>
            </a:xfrm>
            <a:custGeom>
              <a:avLst/>
              <a:gdLst/>
              <a:ahLst/>
              <a:cxnLst/>
              <a:rect l="0" t="0" r="0" b="0"/>
              <a:pathLst>
                <a:path w="26648" h="252685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3"/>
                  </a:lnTo>
                  <a:lnTo>
                    <a:pt x="11088" y="185638"/>
                  </a:lnTo>
                  <a:lnTo>
                    <a:pt x="23789" y="235406"/>
                  </a:lnTo>
                  <a:lnTo>
                    <a:pt x="26647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916186" y="369550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7" y="3120"/>
                  </a:lnTo>
                  <a:lnTo>
                    <a:pt x="51397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4" name="Group 193"/>
          <p:cNvGrpSpPr/>
          <p:nvPr/>
        </p:nvGrpSpPr>
        <p:grpSpPr>
          <a:xfrm>
            <a:off x="2309792" y="3495461"/>
            <a:ext cx="7524666" cy="536078"/>
            <a:chOff x="2309792" y="3495461"/>
            <a:chExt cx="7524666" cy="536078"/>
          </a:xfrm>
        </p:grpSpPr>
        <p:sp>
          <p:nvSpPr>
            <p:cNvPr id="151" name="Freeform 150"/>
            <p:cNvSpPr/>
            <p:nvPr/>
          </p:nvSpPr>
          <p:spPr>
            <a:xfrm>
              <a:off x="2309792" y="3702696"/>
              <a:ext cx="153877" cy="161263"/>
            </a:xfrm>
            <a:custGeom>
              <a:avLst/>
              <a:gdLst/>
              <a:ahLst/>
              <a:cxnLst/>
              <a:rect l="0" t="0" r="0" b="0"/>
              <a:pathLst>
                <a:path w="153877" h="161263">
                  <a:moveTo>
                    <a:pt x="143347" y="55977"/>
                  </a:moveTo>
                  <a:lnTo>
                    <a:pt x="114039" y="17604"/>
                  </a:lnTo>
                  <a:lnTo>
                    <a:pt x="88260" y="1973"/>
                  </a:lnTo>
                  <a:lnTo>
                    <a:pt x="68561" y="0"/>
                  </a:lnTo>
                  <a:lnTo>
                    <a:pt x="49278" y="4192"/>
                  </a:lnTo>
                  <a:lnTo>
                    <a:pt x="17834" y="25948"/>
                  </a:lnTo>
                  <a:lnTo>
                    <a:pt x="10539" y="32448"/>
                  </a:lnTo>
                  <a:lnTo>
                    <a:pt x="2433" y="52149"/>
                  </a:lnTo>
                  <a:lnTo>
                    <a:pt x="0" y="77672"/>
                  </a:lnTo>
                  <a:lnTo>
                    <a:pt x="6378" y="121417"/>
                  </a:lnTo>
                  <a:lnTo>
                    <a:pt x="16572" y="141994"/>
                  </a:lnTo>
                  <a:lnTo>
                    <a:pt x="23735" y="146077"/>
                  </a:lnTo>
                  <a:lnTo>
                    <a:pt x="32020" y="146459"/>
                  </a:lnTo>
                  <a:lnTo>
                    <a:pt x="49415" y="140645"/>
                  </a:lnTo>
                  <a:lnTo>
                    <a:pt x="72362" y="123048"/>
                  </a:lnTo>
                  <a:lnTo>
                    <a:pt x="86842" y="105674"/>
                  </a:lnTo>
                  <a:lnTo>
                    <a:pt x="94837" y="83134"/>
                  </a:lnTo>
                  <a:lnTo>
                    <a:pt x="98391" y="66877"/>
                  </a:lnTo>
                  <a:lnTo>
                    <a:pt x="99339" y="69093"/>
                  </a:lnTo>
                  <a:lnTo>
                    <a:pt x="99970" y="75250"/>
                  </a:lnTo>
                  <a:lnTo>
                    <a:pt x="112038" y="100682"/>
                  </a:lnTo>
                  <a:lnTo>
                    <a:pt x="153876" y="1612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505782" y="3744226"/>
              <a:ext cx="136872" cy="140790"/>
            </a:xfrm>
            <a:custGeom>
              <a:avLst/>
              <a:gdLst/>
              <a:ahLst/>
              <a:cxnLst/>
              <a:rect l="0" t="0" r="0" b="0"/>
              <a:pathLst>
                <a:path w="136872" h="140790">
                  <a:moveTo>
                    <a:pt x="0" y="24976"/>
                  </a:moveTo>
                  <a:lnTo>
                    <a:pt x="7236" y="52532"/>
                  </a:lnTo>
                  <a:lnTo>
                    <a:pt x="12998" y="105635"/>
                  </a:lnTo>
                  <a:lnTo>
                    <a:pt x="15684" y="117353"/>
                  </a:lnTo>
                  <a:lnTo>
                    <a:pt x="17475" y="120486"/>
                  </a:lnTo>
                  <a:lnTo>
                    <a:pt x="18669" y="117895"/>
                  </a:lnTo>
                  <a:lnTo>
                    <a:pt x="18826" y="103708"/>
                  </a:lnTo>
                  <a:lnTo>
                    <a:pt x="11852" y="50248"/>
                  </a:lnTo>
                  <a:lnTo>
                    <a:pt x="16510" y="15696"/>
                  </a:lnTo>
                  <a:lnTo>
                    <a:pt x="22705" y="8261"/>
                  </a:lnTo>
                  <a:lnTo>
                    <a:pt x="42066" y="0"/>
                  </a:lnTo>
                  <a:lnTo>
                    <a:pt x="51441" y="136"/>
                  </a:lnTo>
                  <a:lnTo>
                    <a:pt x="68096" y="6527"/>
                  </a:lnTo>
                  <a:lnTo>
                    <a:pt x="90626" y="23279"/>
                  </a:lnTo>
                  <a:lnTo>
                    <a:pt x="106531" y="48649"/>
                  </a:lnTo>
                  <a:lnTo>
                    <a:pt x="129653" y="109433"/>
                  </a:lnTo>
                  <a:lnTo>
                    <a:pt x="136871" y="1407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77042" y="3563827"/>
              <a:ext cx="123539" cy="337352"/>
            </a:xfrm>
            <a:custGeom>
              <a:avLst/>
              <a:gdLst/>
              <a:ahLst/>
              <a:cxnLst/>
              <a:rect l="0" t="0" r="0" b="0"/>
              <a:pathLst>
                <a:path w="123539" h="337352">
                  <a:moveTo>
                    <a:pt x="91952" y="215903"/>
                  </a:moveTo>
                  <a:lnTo>
                    <a:pt x="82377" y="191857"/>
                  </a:lnTo>
                  <a:lnTo>
                    <a:pt x="71709" y="177530"/>
                  </a:lnTo>
                  <a:lnTo>
                    <a:pt x="64419" y="175113"/>
                  </a:lnTo>
                  <a:lnTo>
                    <a:pt x="46960" y="178667"/>
                  </a:lnTo>
                  <a:lnTo>
                    <a:pt x="30622" y="191165"/>
                  </a:lnTo>
                  <a:lnTo>
                    <a:pt x="16731" y="208418"/>
                  </a:lnTo>
                  <a:lnTo>
                    <a:pt x="6658" y="227784"/>
                  </a:lnTo>
                  <a:lnTo>
                    <a:pt x="0" y="264007"/>
                  </a:lnTo>
                  <a:lnTo>
                    <a:pt x="3616" y="298786"/>
                  </a:lnTo>
                  <a:lnTo>
                    <a:pt x="12138" y="317471"/>
                  </a:lnTo>
                  <a:lnTo>
                    <a:pt x="17685" y="325729"/>
                  </a:lnTo>
                  <a:lnTo>
                    <a:pt x="26063" y="331234"/>
                  </a:lnTo>
                  <a:lnTo>
                    <a:pt x="47850" y="337351"/>
                  </a:lnTo>
                  <a:lnTo>
                    <a:pt x="57872" y="334304"/>
                  </a:lnTo>
                  <a:lnTo>
                    <a:pt x="75246" y="318439"/>
                  </a:lnTo>
                  <a:lnTo>
                    <a:pt x="92592" y="288788"/>
                  </a:lnTo>
                  <a:lnTo>
                    <a:pt x="100527" y="237752"/>
                  </a:lnTo>
                  <a:lnTo>
                    <a:pt x="102095" y="175679"/>
                  </a:lnTo>
                  <a:lnTo>
                    <a:pt x="102367" y="125996"/>
                  </a:lnTo>
                  <a:lnTo>
                    <a:pt x="96869" y="63093"/>
                  </a:lnTo>
                  <a:lnTo>
                    <a:pt x="83349" y="18043"/>
                  </a:lnTo>
                  <a:lnTo>
                    <a:pt x="72141" y="843"/>
                  </a:lnTo>
                  <a:lnTo>
                    <a:pt x="68216" y="0"/>
                  </a:lnTo>
                  <a:lnTo>
                    <a:pt x="65600" y="4118"/>
                  </a:lnTo>
                  <a:lnTo>
                    <a:pt x="63856" y="11541"/>
                  </a:lnTo>
                  <a:lnTo>
                    <a:pt x="72279" y="73366"/>
                  </a:lnTo>
                  <a:lnTo>
                    <a:pt x="85207" y="128476"/>
                  </a:lnTo>
                  <a:lnTo>
                    <a:pt x="102517" y="183896"/>
                  </a:lnTo>
                  <a:lnTo>
                    <a:pt x="123538" y="2369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040165" y="3725119"/>
              <a:ext cx="118385" cy="125538"/>
            </a:xfrm>
            <a:custGeom>
              <a:avLst/>
              <a:gdLst/>
              <a:ahLst/>
              <a:cxnLst/>
              <a:rect l="0" t="0" r="0" b="0"/>
              <a:pathLst>
                <a:path w="118385" h="125538">
                  <a:moveTo>
                    <a:pt x="86798" y="33554"/>
                  </a:moveTo>
                  <a:lnTo>
                    <a:pt x="75620" y="16787"/>
                  </a:lnTo>
                  <a:lnTo>
                    <a:pt x="60773" y="5435"/>
                  </a:lnTo>
                  <a:lnTo>
                    <a:pt x="51901" y="770"/>
                  </a:lnTo>
                  <a:lnTo>
                    <a:pt x="42476" y="0"/>
                  </a:lnTo>
                  <a:lnTo>
                    <a:pt x="22646" y="5383"/>
                  </a:lnTo>
                  <a:lnTo>
                    <a:pt x="8373" y="18694"/>
                  </a:lnTo>
                  <a:lnTo>
                    <a:pt x="2930" y="27157"/>
                  </a:lnTo>
                  <a:lnTo>
                    <a:pt x="0" y="49039"/>
                  </a:lnTo>
                  <a:lnTo>
                    <a:pt x="7652" y="95624"/>
                  </a:lnTo>
                  <a:lnTo>
                    <a:pt x="22663" y="122395"/>
                  </a:lnTo>
                  <a:lnTo>
                    <a:pt x="30004" y="125537"/>
                  </a:lnTo>
                  <a:lnTo>
                    <a:pt x="38407" y="125292"/>
                  </a:lnTo>
                  <a:lnTo>
                    <a:pt x="47519" y="122789"/>
                  </a:lnTo>
                  <a:lnTo>
                    <a:pt x="54763" y="117610"/>
                  </a:lnTo>
                  <a:lnTo>
                    <a:pt x="65931" y="102498"/>
                  </a:lnTo>
                  <a:lnTo>
                    <a:pt x="72887" y="99404"/>
                  </a:lnTo>
                  <a:lnTo>
                    <a:pt x="81034" y="99681"/>
                  </a:lnTo>
                  <a:lnTo>
                    <a:pt x="103028" y="108129"/>
                  </a:lnTo>
                  <a:lnTo>
                    <a:pt x="118384" y="1177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437229" y="3537575"/>
              <a:ext cx="170073" cy="353084"/>
            </a:xfrm>
            <a:custGeom>
              <a:avLst/>
              <a:gdLst/>
              <a:ahLst/>
              <a:cxnLst/>
              <a:rect l="0" t="0" r="0" b="0"/>
              <a:pathLst>
                <a:path w="170073" h="35308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85425"/>
                  </a:lnTo>
                  <a:lnTo>
                    <a:pt x="16109" y="144602"/>
                  </a:lnTo>
                  <a:lnTo>
                    <a:pt x="24174" y="194273"/>
                  </a:lnTo>
                  <a:lnTo>
                    <a:pt x="32803" y="244866"/>
                  </a:lnTo>
                  <a:lnTo>
                    <a:pt x="33192" y="301356"/>
                  </a:lnTo>
                  <a:lnTo>
                    <a:pt x="31010" y="313208"/>
                  </a:lnTo>
                  <a:lnTo>
                    <a:pt x="29555" y="316430"/>
                  </a:lnTo>
                  <a:lnTo>
                    <a:pt x="28585" y="313898"/>
                  </a:lnTo>
                  <a:lnTo>
                    <a:pt x="26816" y="250663"/>
                  </a:lnTo>
                  <a:lnTo>
                    <a:pt x="29062" y="226049"/>
                  </a:lnTo>
                  <a:lnTo>
                    <a:pt x="37858" y="207311"/>
                  </a:lnTo>
                  <a:lnTo>
                    <a:pt x="52686" y="194304"/>
                  </a:lnTo>
                  <a:lnTo>
                    <a:pt x="61554" y="189197"/>
                  </a:lnTo>
                  <a:lnTo>
                    <a:pt x="80765" y="186643"/>
                  </a:lnTo>
                  <a:lnTo>
                    <a:pt x="99832" y="190577"/>
                  </a:lnTo>
                  <a:lnTo>
                    <a:pt x="131137" y="212166"/>
                  </a:lnTo>
                  <a:lnTo>
                    <a:pt x="159851" y="244550"/>
                  </a:lnTo>
                  <a:lnTo>
                    <a:pt x="167737" y="267397"/>
                  </a:lnTo>
                  <a:lnTo>
                    <a:pt x="170072" y="291978"/>
                  </a:lnTo>
                  <a:lnTo>
                    <a:pt x="167210" y="314601"/>
                  </a:lnTo>
                  <a:lnTo>
                    <a:pt x="158919" y="333235"/>
                  </a:lnTo>
                  <a:lnTo>
                    <a:pt x="153432" y="341480"/>
                  </a:lnTo>
                  <a:lnTo>
                    <a:pt x="145096" y="346976"/>
                  </a:lnTo>
                  <a:lnTo>
                    <a:pt x="123354" y="353083"/>
                  </a:lnTo>
                  <a:lnTo>
                    <a:pt x="101213" y="349558"/>
                  </a:lnTo>
                  <a:lnTo>
                    <a:pt x="46609" y="321356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613177" y="3731076"/>
              <a:ext cx="166554" cy="143412"/>
            </a:xfrm>
            <a:custGeom>
              <a:avLst/>
              <a:gdLst/>
              <a:ahLst/>
              <a:cxnLst/>
              <a:rect l="0" t="0" r="0" b="0"/>
              <a:pathLst>
                <a:path w="166554" h="143412">
                  <a:moveTo>
                    <a:pt x="103382" y="48654"/>
                  </a:moveTo>
                  <a:lnTo>
                    <a:pt x="93807" y="24608"/>
                  </a:lnTo>
                  <a:lnTo>
                    <a:pt x="83139" y="10281"/>
                  </a:lnTo>
                  <a:lnTo>
                    <a:pt x="64360" y="2353"/>
                  </a:lnTo>
                  <a:lnTo>
                    <a:pt x="41585" y="0"/>
                  </a:lnTo>
                  <a:lnTo>
                    <a:pt x="19765" y="2854"/>
                  </a:lnTo>
                  <a:lnTo>
                    <a:pt x="12542" y="8762"/>
                  </a:lnTo>
                  <a:lnTo>
                    <a:pt x="4518" y="27805"/>
                  </a:lnTo>
                  <a:lnTo>
                    <a:pt x="0" y="64833"/>
                  </a:lnTo>
                  <a:lnTo>
                    <a:pt x="5182" y="88600"/>
                  </a:lnTo>
                  <a:lnTo>
                    <a:pt x="21253" y="118592"/>
                  </a:lnTo>
                  <a:lnTo>
                    <a:pt x="27572" y="126865"/>
                  </a:lnTo>
                  <a:lnTo>
                    <a:pt x="47072" y="136057"/>
                  </a:lnTo>
                  <a:lnTo>
                    <a:pt x="58823" y="138508"/>
                  </a:lnTo>
                  <a:lnTo>
                    <a:pt x="68997" y="137802"/>
                  </a:lnTo>
                  <a:lnTo>
                    <a:pt x="86540" y="130780"/>
                  </a:lnTo>
                  <a:lnTo>
                    <a:pt x="99016" y="116740"/>
                  </a:lnTo>
                  <a:lnTo>
                    <a:pt x="103981" y="108083"/>
                  </a:lnTo>
                  <a:lnTo>
                    <a:pt x="106378" y="89105"/>
                  </a:lnTo>
                  <a:lnTo>
                    <a:pt x="105380" y="79131"/>
                  </a:lnTo>
                  <a:lnTo>
                    <a:pt x="105883" y="75991"/>
                  </a:lnTo>
                  <a:lnTo>
                    <a:pt x="107390" y="77407"/>
                  </a:lnTo>
                  <a:lnTo>
                    <a:pt x="113352" y="87170"/>
                  </a:lnTo>
                  <a:lnTo>
                    <a:pt x="166553" y="1434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788960" y="3743308"/>
              <a:ext cx="74999" cy="133595"/>
            </a:xfrm>
            <a:custGeom>
              <a:avLst/>
              <a:gdLst/>
              <a:ahLst/>
              <a:cxnLst/>
              <a:rect l="0" t="0" r="0" b="0"/>
              <a:pathLst>
                <a:path w="74999" h="133595">
                  <a:moveTo>
                    <a:pt x="32884" y="46951"/>
                  </a:moveTo>
                  <a:lnTo>
                    <a:pt x="36004" y="89642"/>
                  </a:lnTo>
                  <a:lnTo>
                    <a:pt x="48503" y="133594"/>
                  </a:lnTo>
                  <a:lnTo>
                    <a:pt x="46455" y="123674"/>
                  </a:lnTo>
                  <a:lnTo>
                    <a:pt x="19960" y="67349"/>
                  </a:lnTo>
                  <a:lnTo>
                    <a:pt x="132" y="32999"/>
                  </a:lnTo>
                  <a:lnTo>
                    <a:pt x="0" y="13844"/>
                  </a:lnTo>
                  <a:lnTo>
                    <a:pt x="5113" y="7332"/>
                  </a:lnTo>
                  <a:lnTo>
                    <a:pt x="23271" y="97"/>
                  </a:lnTo>
                  <a:lnTo>
                    <a:pt x="43820" y="0"/>
                  </a:lnTo>
                  <a:lnTo>
                    <a:pt x="74998" y="48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179813" y="377973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2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169285" y="3653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64143" y="3737616"/>
              <a:ext cx="147434" cy="168457"/>
            </a:xfrm>
            <a:custGeom>
              <a:avLst/>
              <a:gdLst/>
              <a:ahLst/>
              <a:cxnLst/>
              <a:rect l="0" t="0" r="0" b="0"/>
              <a:pathLst>
                <a:path w="147434" h="168457">
                  <a:moveTo>
                    <a:pt x="63069" y="0"/>
                  </a:moveTo>
                  <a:lnTo>
                    <a:pt x="19106" y="20244"/>
                  </a:lnTo>
                  <a:lnTo>
                    <a:pt x="5315" y="35904"/>
                  </a:lnTo>
                  <a:lnTo>
                    <a:pt x="0" y="44993"/>
                  </a:lnTo>
                  <a:lnTo>
                    <a:pt x="1136" y="51052"/>
                  </a:lnTo>
                  <a:lnTo>
                    <a:pt x="6573" y="55092"/>
                  </a:lnTo>
                  <a:lnTo>
                    <a:pt x="60655" y="70513"/>
                  </a:lnTo>
                  <a:lnTo>
                    <a:pt x="115394" y="87780"/>
                  </a:lnTo>
                  <a:lnTo>
                    <a:pt x="141614" y="103868"/>
                  </a:lnTo>
                  <a:lnTo>
                    <a:pt x="145848" y="112529"/>
                  </a:lnTo>
                  <a:lnTo>
                    <a:pt x="147433" y="134631"/>
                  </a:lnTo>
                  <a:lnTo>
                    <a:pt x="143878" y="143566"/>
                  </a:lnTo>
                  <a:lnTo>
                    <a:pt x="130570" y="156614"/>
                  </a:lnTo>
                  <a:lnTo>
                    <a:pt x="109837" y="163193"/>
                  </a:lnTo>
                  <a:lnTo>
                    <a:pt x="63069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612939" y="3595406"/>
              <a:ext cx="103829" cy="347502"/>
            </a:xfrm>
            <a:custGeom>
              <a:avLst/>
              <a:gdLst/>
              <a:ahLst/>
              <a:cxnLst/>
              <a:rect l="0" t="0" r="0" b="0"/>
              <a:pathLst>
                <a:path w="103829" h="347502">
                  <a:moveTo>
                    <a:pt x="82770" y="247495"/>
                  </a:moveTo>
                  <a:lnTo>
                    <a:pt x="71592" y="230727"/>
                  </a:lnTo>
                  <a:lnTo>
                    <a:pt x="63620" y="225788"/>
                  </a:lnTo>
                  <a:lnTo>
                    <a:pt x="42284" y="220300"/>
                  </a:lnTo>
                  <a:lnTo>
                    <a:pt x="32383" y="222346"/>
                  </a:lnTo>
                  <a:lnTo>
                    <a:pt x="15142" y="233978"/>
                  </a:lnTo>
                  <a:lnTo>
                    <a:pt x="5920" y="253966"/>
                  </a:lnTo>
                  <a:lnTo>
                    <a:pt x="0" y="304926"/>
                  </a:lnTo>
                  <a:lnTo>
                    <a:pt x="5429" y="326052"/>
                  </a:lnTo>
                  <a:lnTo>
                    <a:pt x="10153" y="334962"/>
                  </a:lnTo>
                  <a:lnTo>
                    <a:pt x="17981" y="340901"/>
                  </a:lnTo>
                  <a:lnTo>
                    <a:pt x="39157" y="347501"/>
                  </a:lnTo>
                  <a:lnTo>
                    <a:pt x="49016" y="344581"/>
                  </a:lnTo>
                  <a:lnTo>
                    <a:pt x="66209" y="328859"/>
                  </a:lnTo>
                  <a:lnTo>
                    <a:pt x="83453" y="299289"/>
                  </a:lnTo>
                  <a:lnTo>
                    <a:pt x="98590" y="248281"/>
                  </a:lnTo>
                  <a:lnTo>
                    <a:pt x="102275" y="198855"/>
                  </a:lnTo>
                  <a:lnTo>
                    <a:pt x="102198" y="142616"/>
                  </a:lnTo>
                  <a:lnTo>
                    <a:pt x="92284" y="83626"/>
                  </a:lnTo>
                  <a:lnTo>
                    <a:pt x="75618" y="27001"/>
                  </a:lnTo>
                  <a:lnTo>
                    <a:pt x="68673" y="5608"/>
                  </a:lnTo>
                  <a:lnTo>
                    <a:pt x="64014" y="839"/>
                  </a:lnTo>
                  <a:lnTo>
                    <a:pt x="58568" y="0"/>
                  </a:lnTo>
                  <a:lnTo>
                    <a:pt x="52597" y="1780"/>
                  </a:lnTo>
                  <a:lnTo>
                    <a:pt x="48617" y="8816"/>
                  </a:lnTo>
                  <a:lnTo>
                    <a:pt x="44194" y="32231"/>
                  </a:lnTo>
                  <a:lnTo>
                    <a:pt x="49761" y="78112"/>
                  </a:lnTo>
                  <a:lnTo>
                    <a:pt x="65497" y="137149"/>
                  </a:lnTo>
                  <a:lnTo>
                    <a:pt x="79315" y="190560"/>
                  </a:lnTo>
                  <a:lnTo>
                    <a:pt x="96816" y="246930"/>
                  </a:lnTo>
                  <a:lnTo>
                    <a:pt x="103828" y="279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48352" y="3779730"/>
              <a:ext cx="63172" cy="164754"/>
            </a:xfrm>
            <a:custGeom>
              <a:avLst/>
              <a:gdLst/>
              <a:ahLst/>
              <a:cxnLst/>
              <a:rect l="0" t="0" r="0" b="0"/>
              <a:pathLst>
                <a:path w="63172" h="164754">
                  <a:moveTo>
                    <a:pt x="0" y="52643"/>
                  </a:moveTo>
                  <a:lnTo>
                    <a:pt x="14572" y="95334"/>
                  </a:lnTo>
                  <a:lnTo>
                    <a:pt x="44664" y="154859"/>
                  </a:lnTo>
                  <a:lnTo>
                    <a:pt x="50833" y="162901"/>
                  </a:lnTo>
                  <a:lnTo>
                    <a:pt x="53776" y="164753"/>
                  </a:lnTo>
                  <a:lnTo>
                    <a:pt x="54568" y="162478"/>
                  </a:lnTo>
                  <a:lnTo>
                    <a:pt x="53926" y="157452"/>
                  </a:lnTo>
                  <a:lnTo>
                    <a:pt x="23447" y="98730"/>
                  </a:lnTo>
                  <a:lnTo>
                    <a:pt x="5845" y="52258"/>
                  </a:lnTo>
                  <a:lnTo>
                    <a:pt x="2597" y="26345"/>
                  </a:lnTo>
                  <a:lnTo>
                    <a:pt x="6411" y="17564"/>
                  </a:lnTo>
                  <a:lnTo>
                    <a:pt x="13633" y="11709"/>
                  </a:lnTo>
                  <a:lnTo>
                    <a:pt x="39915" y="347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890469" y="3829110"/>
              <a:ext cx="142153" cy="129250"/>
            </a:xfrm>
            <a:custGeom>
              <a:avLst/>
              <a:gdLst/>
              <a:ahLst/>
              <a:cxnLst/>
              <a:rect l="0" t="0" r="0" b="0"/>
              <a:pathLst>
                <a:path w="142153" h="129250">
                  <a:moveTo>
                    <a:pt x="100038" y="34848"/>
                  </a:moveTo>
                  <a:lnTo>
                    <a:pt x="94449" y="18081"/>
                  </a:lnTo>
                  <a:lnTo>
                    <a:pt x="82346" y="6729"/>
                  </a:lnTo>
                  <a:lnTo>
                    <a:pt x="74206" y="2064"/>
                  </a:lnTo>
                  <a:lnTo>
                    <a:pt x="55802" y="0"/>
                  </a:lnTo>
                  <a:lnTo>
                    <a:pt x="45981" y="1087"/>
                  </a:lnTo>
                  <a:lnTo>
                    <a:pt x="25710" y="11655"/>
                  </a:lnTo>
                  <a:lnTo>
                    <a:pt x="15392" y="19386"/>
                  </a:lnTo>
                  <a:lnTo>
                    <a:pt x="3926" y="40454"/>
                  </a:lnTo>
                  <a:lnTo>
                    <a:pt x="0" y="65416"/>
                  </a:lnTo>
                  <a:lnTo>
                    <a:pt x="2154" y="92108"/>
                  </a:lnTo>
                  <a:lnTo>
                    <a:pt x="10131" y="113329"/>
                  </a:lnTo>
                  <a:lnTo>
                    <a:pt x="15534" y="122264"/>
                  </a:lnTo>
                  <a:lnTo>
                    <a:pt x="22645" y="127051"/>
                  </a:lnTo>
                  <a:lnTo>
                    <a:pt x="39905" y="129249"/>
                  </a:lnTo>
                  <a:lnTo>
                    <a:pt x="48251" y="125859"/>
                  </a:lnTo>
                  <a:lnTo>
                    <a:pt x="63764" y="112732"/>
                  </a:lnTo>
                  <a:lnTo>
                    <a:pt x="72218" y="92080"/>
                  </a:lnTo>
                  <a:lnTo>
                    <a:pt x="74806" y="67304"/>
                  </a:lnTo>
                  <a:lnTo>
                    <a:pt x="72025" y="35236"/>
                  </a:lnTo>
                  <a:lnTo>
                    <a:pt x="73174" y="35107"/>
                  </a:lnTo>
                  <a:lnTo>
                    <a:pt x="107950" y="83149"/>
                  </a:lnTo>
                  <a:lnTo>
                    <a:pt x="142152" y="11907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011565" y="3821844"/>
              <a:ext cx="174449" cy="115605"/>
            </a:xfrm>
            <a:custGeom>
              <a:avLst/>
              <a:gdLst/>
              <a:ahLst/>
              <a:cxnLst/>
              <a:rect l="0" t="0" r="0" b="0"/>
              <a:pathLst>
                <a:path w="174449" h="115605">
                  <a:moveTo>
                    <a:pt x="0" y="0"/>
                  </a:moveTo>
                  <a:lnTo>
                    <a:pt x="19128" y="53875"/>
                  </a:lnTo>
                  <a:lnTo>
                    <a:pt x="49803" y="105447"/>
                  </a:lnTo>
                  <a:lnTo>
                    <a:pt x="57768" y="110072"/>
                  </a:lnTo>
                  <a:lnTo>
                    <a:pt x="66588" y="110816"/>
                  </a:lnTo>
                  <a:lnTo>
                    <a:pt x="75977" y="108973"/>
                  </a:lnTo>
                  <a:lnTo>
                    <a:pt x="82237" y="103064"/>
                  </a:lnTo>
                  <a:lnTo>
                    <a:pt x="89192" y="84021"/>
                  </a:lnTo>
                  <a:lnTo>
                    <a:pt x="92216" y="80580"/>
                  </a:lnTo>
                  <a:lnTo>
                    <a:pt x="95402" y="81796"/>
                  </a:lnTo>
                  <a:lnTo>
                    <a:pt x="114511" y="108964"/>
                  </a:lnTo>
                  <a:lnTo>
                    <a:pt x="121964" y="113587"/>
                  </a:lnTo>
                  <a:lnTo>
                    <a:pt x="139604" y="115604"/>
                  </a:lnTo>
                  <a:lnTo>
                    <a:pt x="156022" y="109481"/>
                  </a:lnTo>
                  <a:lnTo>
                    <a:pt x="163676" y="104573"/>
                  </a:lnTo>
                  <a:lnTo>
                    <a:pt x="168779" y="96622"/>
                  </a:lnTo>
                  <a:lnTo>
                    <a:pt x="174448" y="75308"/>
                  </a:lnTo>
                  <a:lnTo>
                    <a:pt x="170053" y="27508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222134" y="3818018"/>
              <a:ext cx="147400" cy="151226"/>
            </a:xfrm>
            <a:custGeom>
              <a:avLst/>
              <a:gdLst/>
              <a:ahLst/>
              <a:cxnLst/>
              <a:rect l="0" t="0" r="0" b="0"/>
              <a:pathLst>
                <a:path w="147400" h="151226">
                  <a:moveTo>
                    <a:pt x="0" y="35412"/>
                  </a:moveTo>
                  <a:lnTo>
                    <a:pt x="17959" y="96522"/>
                  </a:lnTo>
                  <a:lnTo>
                    <a:pt x="25858" y="122539"/>
                  </a:lnTo>
                  <a:lnTo>
                    <a:pt x="16332" y="89216"/>
                  </a:lnTo>
                  <a:lnTo>
                    <a:pt x="12845" y="38934"/>
                  </a:lnTo>
                  <a:lnTo>
                    <a:pt x="16628" y="15920"/>
                  </a:lnTo>
                  <a:lnTo>
                    <a:pt x="22784" y="8379"/>
                  </a:lnTo>
                  <a:lnTo>
                    <a:pt x="42102" y="0"/>
                  </a:lnTo>
                  <a:lnTo>
                    <a:pt x="51465" y="106"/>
                  </a:lnTo>
                  <a:lnTo>
                    <a:pt x="68107" y="6462"/>
                  </a:lnTo>
                  <a:lnTo>
                    <a:pt x="90630" y="23195"/>
                  </a:lnTo>
                  <a:lnTo>
                    <a:pt x="106532" y="48559"/>
                  </a:lnTo>
                  <a:lnTo>
                    <a:pt x="135242" y="109341"/>
                  </a:lnTo>
                  <a:lnTo>
                    <a:pt x="147399" y="1512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675166" y="3800787"/>
              <a:ext cx="162952" cy="140816"/>
            </a:xfrm>
            <a:custGeom>
              <a:avLst/>
              <a:gdLst/>
              <a:ahLst/>
              <a:cxnLst/>
              <a:rect l="0" t="0" r="0" b="0"/>
              <a:pathLst>
                <a:path w="162952" h="140816">
                  <a:moveTo>
                    <a:pt x="136564" y="10529"/>
                  </a:moveTo>
                  <a:lnTo>
                    <a:pt x="119796" y="4940"/>
                  </a:lnTo>
                  <a:lnTo>
                    <a:pt x="102206" y="5315"/>
                  </a:lnTo>
                  <a:lnTo>
                    <a:pt x="62317" y="15088"/>
                  </a:lnTo>
                  <a:lnTo>
                    <a:pt x="36707" y="30467"/>
                  </a:lnTo>
                  <a:lnTo>
                    <a:pt x="24723" y="46297"/>
                  </a:lnTo>
                  <a:lnTo>
                    <a:pt x="1908" y="85054"/>
                  </a:lnTo>
                  <a:lnTo>
                    <a:pt x="0" y="94138"/>
                  </a:lnTo>
                  <a:lnTo>
                    <a:pt x="1068" y="102533"/>
                  </a:lnTo>
                  <a:lnTo>
                    <a:pt x="4119" y="110469"/>
                  </a:lnTo>
                  <a:lnTo>
                    <a:pt x="16869" y="122407"/>
                  </a:lnTo>
                  <a:lnTo>
                    <a:pt x="53649" y="139603"/>
                  </a:lnTo>
                  <a:lnTo>
                    <a:pt x="73977" y="140815"/>
                  </a:lnTo>
                  <a:lnTo>
                    <a:pt x="121212" y="132060"/>
                  </a:lnTo>
                  <a:lnTo>
                    <a:pt x="150603" y="116858"/>
                  </a:lnTo>
                  <a:lnTo>
                    <a:pt x="156452" y="108321"/>
                  </a:lnTo>
                  <a:lnTo>
                    <a:pt x="162951" y="86357"/>
                  </a:lnTo>
                  <a:lnTo>
                    <a:pt x="159600" y="64118"/>
                  </a:lnTo>
                  <a:lnTo>
                    <a:pt x="144560" y="34986"/>
                  </a:lnTo>
                  <a:lnTo>
                    <a:pt x="131929" y="20228"/>
                  </a:lnTo>
                  <a:lnTo>
                    <a:pt x="1049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822259" y="3779715"/>
              <a:ext cx="147400" cy="148513"/>
            </a:xfrm>
            <a:custGeom>
              <a:avLst/>
              <a:gdLst/>
              <a:ahLst/>
              <a:cxnLst/>
              <a:rect l="0" t="0" r="0" b="0"/>
              <a:pathLst>
                <a:path w="147400" h="148513">
                  <a:moveTo>
                    <a:pt x="0" y="10544"/>
                  </a:moveTo>
                  <a:lnTo>
                    <a:pt x="5589" y="69160"/>
                  </a:lnTo>
                  <a:lnTo>
                    <a:pt x="25194" y="122165"/>
                  </a:lnTo>
                  <a:lnTo>
                    <a:pt x="35410" y="148512"/>
                  </a:lnTo>
                  <a:lnTo>
                    <a:pt x="24839" y="95296"/>
                  </a:lnTo>
                  <a:lnTo>
                    <a:pt x="23347" y="56453"/>
                  </a:lnTo>
                  <a:lnTo>
                    <a:pt x="27144" y="33287"/>
                  </a:lnTo>
                  <a:lnTo>
                    <a:pt x="35850" y="14413"/>
                  </a:lnTo>
                  <a:lnTo>
                    <a:pt x="41448" y="6104"/>
                  </a:lnTo>
                  <a:lnTo>
                    <a:pt x="49859" y="1735"/>
                  </a:lnTo>
                  <a:lnTo>
                    <a:pt x="71682" y="0"/>
                  </a:lnTo>
                  <a:lnTo>
                    <a:pt x="81713" y="3514"/>
                  </a:lnTo>
                  <a:lnTo>
                    <a:pt x="99098" y="16778"/>
                  </a:lnTo>
                  <a:lnTo>
                    <a:pt x="116449" y="43977"/>
                  </a:lnTo>
                  <a:lnTo>
                    <a:pt x="140127" y="105462"/>
                  </a:lnTo>
                  <a:lnTo>
                    <a:pt x="147399" y="1263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6253926" y="3558632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1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3120" y="183644"/>
                  </a:lnTo>
                  <a:lnTo>
                    <a:pt x="9066" y="241646"/>
                  </a:lnTo>
                  <a:lnTo>
                    <a:pt x="10240" y="298683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127585" y="3674445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4595" y="14655"/>
                  </a:lnTo>
                  <a:lnTo>
                    <a:pt x="143186" y="28198"/>
                  </a:lnTo>
                  <a:lnTo>
                    <a:pt x="87902" y="42138"/>
                  </a:lnTo>
                  <a:lnTo>
                    <a:pt x="27174" y="512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331669" y="3737616"/>
              <a:ext cx="108805" cy="143982"/>
            </a:xfrm>
            <a:custGeom>
              <a:avLst/>
              <a:gdLst/>
              <a:ahLst/>
              <a:cxnLst/>
              <a:rect l="0" t="0" r="0" b="0"/>
              <a:pathLst>
                <a:path w="108805" h="143982">
                  <a:moveTo>
                    <a:pt x="80186" y="0"/>
                  </a:moveTo>
                  <a:lnTo>
                    <a:pt x="48903" y="9576"/>
                  </a:lnTo>
                  <a:lnTo>
                    <a:pt x="25163" y="27534"/>
                  </a:lnTo>
                  <a:lnTo>
                    <a:pt x="10498" y="44993"/>
                  </a:lnTo>
                  <a:lnTo>
                    <a:pt x="2420" y="67570"/>
                  </a:lnTo>
                  <a:lnTo>
                    <a:pt x="0" y="92033"/>
                  </a:lnTo>
                  <a:lnTo>
                    <a:pt x="2823" y="114603"/>
                  </a:lnTo>
                  <a:lnTo>
                    <a:pt x="7554" y="123196"/>
                  </a:lnTo>
                  <a:lnTo>
                    <a:pt x="22169" y="135862"/>
                  </a:lnTo>
                  <a:lnTo>
                    <a:pt x="43482" y="142271"/>
                  </a:lnTo>
                  <a:lnTo>
                    <a:pt x="55717" y="143981"/>
                  </a:lnTo>
                  <a:lnTo>
                    <a:pt x="75549" y="139641"/>
                  </a:lnTo>
                  <a:lnTo>
                    <a:pt x="84114" y="135208"/>
                  </a:lnTo>
                  <a:lnTo>
                    <a:pt x="96749" y="120924"/>
                  </a:lnTo>
                  <a:lnTo>
                    <a:pt x="105095" y="101707"/>
                  </a:lnTo>
                  <a:lnTo>
                    <a:pt x="108804" y="77569"/>
                  </a:lnTo>
                  <a:lnTo>
                    <a:pt x="104213" y="54362"/>
                  </a:lnTo>
                  <a:lnTo>
                    <a:pt x="88475" y="24686"/>
                  </a:lnTo>
                  <a:lnTo>
                    <a:pt x="76851" y="10972"/>
                  </a:lnTo>
                  <a:lnTo>
                    <a:pt x="591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497689" y="3691365"/>
              <a:ext cx="109418" cy="309381"/>
            </a:xfrm>
            <a:custGeom>
              <a:avLst/>
              <a:gdLst/>
              <a:ahLst/>
              <a:cxnLst/>
              <a:rect l="0" t="0" r="0" b="0"/>
              <a:pathLst>
                <a:path w="109418" h="309381">
                  <a:moveTo>
                    <a:pt x="8922" y="141008"/>
                  </a:moveTo>
                  <a:lnTo>
                    <a:pt x="25711" y="203288"/>
                  </a:lnTo>
                  <a:lnTo>
                    <a:pt x="35006" y="265615"/>
                  </a:lnTo>
                  <a:lnTo>
                    <a:pt x="38878" y="304010"/>
                  </a:lnTo>
                  <a:lnTo>
                    <a:pt x="38252" y="309338"/>
                  </a:lnTo>
                  <a:lnTo>
                    <a:pt x="36664" y="309380"/>
                  </a:lnTo>
                  <a:lnTo>
                    <a:pt x="31780" y="298898"/>
                  </a:lnTo>
                  <a:lnTo>
                    <a:pt x="22233" y="254041"/>
                  </a:lnTo>
                  <a:lnTo>
                    <a:pt x="12581" y="192331"/>
                  </a:lnTo>
                  <a:lnTo>
                    <a:pt x="6525" y="135071"/>
                  </a:lnTo>
                  <a:lnTo>
                    <a:pt x="0" y="83683"/>
                  </a:lnTo>
                  <a:lnTo>
                    <a:pt x="10058" y="25964"/>
                  </a:lnTo>
                  <a:lnTo>
                    <a:pt x="13189" y="15179"/>
                  </a:lnTo>
                  <a:lnTo>
                    <a:pt x="19955" y="7989"/>
                  </a:lnTo>
                  <a:lnTo>
                    <a:pt x="39952" y="0"/>
                  </a:lnTo>
                  <a:lnTo>
                    <a:pt x="61318" y="2688"/>
                  </a:lnTo>
                  <a:lnTo>
                    <a:pt x="81342" y="12852"/>
                  </a:lnTo>
                  <a:lnTo>
                    <a:pt x="98040" y="29067"/>
                  </a:lnTo>
                  <a:lnTo>
                    <a:pt x="107021" y="51092"/>
                  </a:lnTo>
                  <a:lnTo>
                    <a:pt x="109417" y="63517"/>
                  </a:lnTo>
                  <a:lnTo>
                    <a:pt x="105838" y="86680"/>
                  </a:lnTo>
                  <a:lnTo>
                    <a:pt x="101609" y="97770"/>
                  </a:lnTo>
                  <a:lnTo>
                    <a:pt x="87550" y="113212"/>
                  </a:lnTo>
                  <a:lnTo>
                    <a:pt x="69604" y="122805"/>
                  </a:lnTo>
                  <a:lnTo>
                    <a:pt x="29980" y="1304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814909" y="3716559"/>
              <a:ext cx="127369" cy="180618"/>
            </a:xfrm>
            <a:custGeom>
              <a:avLst/>
              <a:gdLst/>
              <a:ahLst/>
              <a:cxnLst/>
              <a:rect l="0" t="0" r="0" b="0"/>
              <a:pathLst>
                <a:path w="127369" h="180618">
                  <a:moveTo>
                    <a:pt x="81256" y="10529"/>
                  </a:moveTo>
                  <a:lnTo>
                    <a:pt x="57210" y="20104"/>
                  </a:lnTo>
                  <a:lnTo>
                    <a:pt x="35787" y="38062"/>
                  </a:lnTo>
                  <a:lnTo>
                    <a:pt x="15791" y="65090"/>
                  </a:lnTo>
                  <a:lnTo>
                    <a:pt x="3108" y="96495"/>
                  </a:lnTo>
                  <a:lnTo>
                    <a:pt x="0" y="133747"/>
                  </a:lnTo>
                  <a:lnTo>
                    <a:pt x="3419" y="156539"/>
                  </a:lnTo>
                  <a:lnTo>
                    <a:pt x="8307" y="165191"/>
                  </a:lnTo>
                  <a:lnTo>
                    <a:pt x="23099" y="177923"/>
                  </a:lnTo>
                  <a:lnTo>
                    <a:pt x="31956" y="180617"/>
                  </a:lnTo>
                  <a:lnTo>
                    <a:pt x="51157" y="180490"/>
                  </a:lnTo>
                  <a:lnTo>
                    <a:pt x="68269" y="173415"/>
                  </a:lnTo>
                  <a:lnTo>
                    <a:pt x="98318" y="149808"/>
                  </a:lnTo>
                  <a:lnTo>
                    <a:pt x="114128" y="123936"/>
                  </a:lnTo>
                  <a:lnTo>
                    <a:pt x="126221" y="94044"/>
                  </a:lnTo>
                  <a:lnTo>
                    <a:pt x="127368" y="73383"/>
                  </a:lnTo>
                  <a:lnTo>
                    <a:pt x="122807" y="52502"/>
                  </a:lnTo>
                  <a:lnTo>
                    <a:pt x="917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971248" y="3579510"/>
              <a:ext cx="114432" cy="316035"/>
            </a:xfrm>
            <a:custGeom>
              <a:avLst/>
              <a:gdLst/>
              <a:ahLst/>
              <a:cxnLst/>
              <a:rect l="0" t="0" r="0" b="0"/>
              <a:pathLst>
                <a:path w="114432" h="316035">
                  <a:moveTo>
                    <a:pt x="51259" y="316034"/>
                  </a:moveTo>
                  <a:lnTo>
                    <a:pt x="33301" y="262159"/>
                  </a:lnTo>
                  <a:lnTo>
                    <a:pt x="16110" y="199408"/>
                  </a:lnTo>
                  <a:lnTo>
                    <a:pt x="5619" y="149806"/>
                  </a:lnTo>
                  <a:lnTo>
                    <a:pt x="0" y="89050"/>
                  </a:lnTo>
                  <a:lnTo>
                    <a:pt x="1366" y="48478"/>
                  </a:lnTo>
                  <a:lnTo>
                    <a:pt x="9977" y="29054"/>
                  </a:lnTo>
                  <a:lnTo>
                    <a:pt x="27979" y="4965"/>
                  </a:lnTo>
                  <a:lnTo>
                    <a:pt x="36910" y="1030"/>
                  </a:lnTo>
                  <a:lnTo>
                    <a:pt x="81743" y="0"/>
                  </a:lnTo>
                  <a:lnTo>
                    <a:pt x="114431" y="17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959337" y="376920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18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374411" y="3621803"/>
              <a:ext cx="27124" cy="284270"/>
            </a:xfrm>
            <a:custGeom>
              <a:avLst/>
              <a:gdLst/>
              <a:ahLst/>
              <a:cxnLst/>
              <a:rect l="0" t="0" r="0" b="0"/>
              <a:pathLst>
                <a:path w="27124" h="284270">
                  <a:moveTo>
                    <a:pt x="6065" y="0"/>
                  </a:moveTo>
                  <a:lnTo>
                    <a:pt x="0" y="34792"/>
                  </a:lnTo>
                  <a:lnTo>
                    <a:pt x="4520" y="96776"/>
                  </a:lnTo>
                  <a:lnTo>
                    <a:pt x="11349" y="159756"/>
                  </a:lnTo>
                  <a:lnTo>
                    <a:pt x="15040" y="208642"/>
                  </a:lnTo>
                  <a:lnTo>
                    <a:pt x="24723" y="265862"/>
                  </a:lnTo>
                  <a:lnTo>
                    <a:pt x="27123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306777" y="3758673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2713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496290" y="3590217"/>
              <a:ext cx="255859" cy="291603"/>
            </a:xfrm>
            <a:custGeom>
              <a:avLst/>
              <a:gdLst/>
              <a:ahLst/>
              <a:cxnLst/>
              <a:rect l="0" t="0" r="0" b="0"/>
              <a:pathLst>
                <a:path w="255859" h="291603">
                  <a:moveTo>
                    <a:pt x="0" y="0"/>
                  </a:moveTo>
                  <a:lnTo>
                    <a:pt x="3119" y="48931"/>
                  </a:lnTo>
                  <a:lnTo>
                    <a:pt x="11453" y="96777"/>
                  </a:lnTo>
                  <a:lnTo>
                    <a:pt x="19159" y="159757"/>
                  </a:lnTo>
                  <a:lnTo>
                    <a:pt x="20494" y="208642"/>
                  </a:lnTo>
                  <a:lnTo>
                    <a:pt x="25842" y="259582"/>
                  </a:lnTo>
                  <a:lnTo>
                    <a:pt x="18894" y="277587"/>
                  </a:lnTo>
                  <a:lnTo>
                    <a:pt x="16105" y="278645"/>
                  </a:lnTo>
                  <a:lnTo>
                    <a:pt x="14246" y="274671"/>
                  </a:lnTo>
                  <a:lnTo>
                    <a:pt x="3783" y="221958"/>
                  </a:lnTo>
                  <a:lnTo>
                    <a:pt x="1681" y="195354"/>
                  </a:lnTo>
                  <a:lnTo>
                    <a:pt x="6986" y="174172"/>
                  </a:lnTo>
                  <a:lnTo>
                    <a:pt x="11676" y="165248"/>
                  </a:lnTo>
                  <a:lnTo>
                    <a:pt x="19483" y="160468"/>
                  </a:lnTo>
                  <a:lnTo>
                    <a:pt x="40635" y="158277"/>
                  </a:lnTo>
                  <a:lnTo>
                    <a:pt x="62513" y="164322"/>
                  </a:lnTo>
                  <a:lnTo>
                    <a:pt x="73261" y="169210"/>
                  </a:lnTo>
                  <a:lnTo>
                    <a:pt x="88323" y="183999"/>
                  </a:lnTo>
                  <a:lnTo>
                    <a:pt x="123582" y="245715"/>
                  </a:lnTo>
                  <a:lnTo>
                    <a:pt x="128012" y="258567"/>
                  </a:lnTo>
                  <a:lnTo>
                    <a:pt x="133304" y="263625"/>
                  </a:lnTo>
                  <a:lnTo>
                    <a:pt x="139172" y="263488"/>
                  </a:lnTo>
                  <a:lnTo>
                    <a:pt x="172269" y="237296"/>
                  </a:lnTo>
                  <a:lnTo>
                    <a:pt x="229449" y="189434"/>
                  </a:lnTo>
                  <a:lnTo>
                    <a:pt x="243527" y="174270"/>
                  </a:lnTo>
                  <a:lnTo>
                    <a:pt x="253683" y="155833"/>
                  </a:lnTo>
                  <a:lnTo>
                    <a:pt x="255858" y="135940"/>
                  </a:lnTo>
                  <a:lnTo>
                    <a:pt x="254800" y="125722"/>
                  </a:lnTo>
                  <a:lnTo>
                    <a:pt x="248245" y="118909"/>
                  </a:lnTo>
                  <a:lnTo>
                    <a:pt x="225365" y="111340"/>
                  </a:lnTo>
                  <a:lnTo>
                    <a:pt x="201937" y="114215"/>
                  </a:lnTo>
                  <a:lnTo>
                    <a:pt x="172138" y="128988"/>
                  </a:lnTo>
                  <a:lnTo>
                    <a:pt x="157224" y="142726"/>
                  </a:lnTo>
                  <a:lnTo>
                    <a:pt x="146696" y="160530"/>
                  </a:lnTo>
                  <a:lnTo>
                    <a:pt x="139782" y="195873"/>
                  </a:lnTo>
                  <a:lnTo>
                    <a:pt x="143322" y="235982"/>
                  </a:lnTo>
                  <a:lnTo>
                    <a:pt x="151826" y="257349"/>
                  </a:lnTo>
                  <a:lnTo>
                    <a:pt x="157369" y="266322"/>
                  </a:lnTo>
                  <a:lnTo>
                    <a:pt x="172887" y="279413"/>
                  </a:lnTo>
                  <a:lnTo>
                    <a:pt x="192652" y="287960"/>
                  </a:lnTo>
                  <a:lnTo>
                    <a:pt x="226578" y="291602"/>
                  </a:lnTo>
                  <a:lnTo>
                    <a:pt x="252684" y="2842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7933762" y="3674445"/>
              <a:ext cx="57369" cy="191930"/>
            </a:xfrm>
            <a:custGeom>
              <a:avLst/>
              <a:gdLst/>
              <a:ahLst/>
              <a:cxnLst/>
              <a:rect l="0" t="0" r="0" b="0"/>
              <a:pathLst>
                <a:path w="57369" h="191930">
                  <a:moveTo>
                    <a:pt x="15253" y="105285"/>
                  </a:moveTo>
                  <a:lnTo>
                    <a:pt x="18373" y="147977"/>
                  </a:lnTo>
                  <a:lnTo>
                    <a:pt x="29908" y="189627"/>
                  </a:lnTo>
                  <a:lnTo>
                    <a:pt x="32042" y="191929"/>
                  </a:lnTo>
                  <a:lnTo>
                    <a:pt x="33465" y="188784"/>
                  </a:lnTo>
                  <a:lnTo>
                    <a:pt x="33876" y="173981"/>
                  </a:lnTo>
                  <a:lnTo>
                    <a:pt x="18241" y="115374"/>
                  </a:lnTo>
                  <a:lnTo>
                    <a:pt x="0" y="52604"/>
                  </a:lnTo>
                  <a:lnTo>
                    <a:pt x="1845" y="31569"/>
                  </a:lnTo>
                  <a:lnTo>
                    <a:pt x="6314" y="23386"/>
                  </a:lnTo>
                  <a:lnTo>
                    <a:pt x="20640" y="11174"/>
                  </a:lnTo>
                  <a:lnTo>
                    <a:pt x="35584" y="4966"/>
                  </a:lnTo>
                  <a:lnTo>
                    <a:pt x="5736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025186" y="3712970"/>
              <a:ext cx="129997" cy="161518"/>
            </a:xfrm>
            <a:custGeom>
              <a:avLst/>
              <a:gdLst/>
              <a:ahLst/>
              <a:cxnLst/>
              <a:rect l="0" t="0" r="0" b="0"/>
              <a:pathLst>
                <a:path w="129997" h="161518">
                  <a:moveTo>
                    <a:pt x="18586" y="66760"/>
                  </a:moveTo>
                  <a:lnTo>
                    <a:pt x="61278" y="63641"/>
                  </a:lnTo>
                  <a:lnTo>
                    <a:pt x="80844" y="57185"/>
                  </a:lnTo>
                  <a:lnTo>
                    <a:pt x="125368" y="32946"/>
                  </a:lnTo>
                  <a:lnTo>
                    <a:pt x="129548" y="27840"/>
                  </a:lnTo>
                  <a:lnTo>
                    <a:pt x="129996" y="22096"/>
                  </a:lnTo>
                  <a:lnTo>
                    <a:pt x="127955" y="15927"/>
                  </a:lnTo>
                  <a:lnTo>
                    <a:pt x="116327" y="5953"/>
                  </a:lnTo>
                  <a:lnTo>
                    <a:pt x="108313" y="1656"/>
                  </a:lnTo>
                  <a:lnTo>
                    <a:pt x="86930" y="0"/>
                  </a:lnTo>
                  <a:lnTo>
                    <a:pt x="62999" y="4334"/>
                  </a:lnTo>
                  <a:lnTo>
                    <a:pt x="40665" y="14059"/>
                  </a:lnTo>
                  <a:lnTo>
                    <a:pt x="25279" y="29299"/>
                  </a:lnTo>
                  <a:lnTo>
                    <a:pt x="5871" y="67679"/>
                  </a:lnTo>
                  <a:lnTo>
                    <a:pt x="0" y="104207"/>
                  </a:lnTo>
                  <a:lnTo>
                    <a:pt x="4867" y="124738"/>
                  </a:lnTo>
                  <a:lnTo>
                    <a:pt x="9440" y="133488"/>
                  </a:lnTo>
                  <a:lnTo>
                    <a:pt x="23880" y="146330"/>
                  </a:lnTo>
                  <a:lnTo>
                    <a:pt x="43165" y="154767"/>
                  </a:lnTo>
                  <a:lnTo>
                    <a:pt x="92285" y="1615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180827" y="3734866"/>
              <a:ext cx="139790" cy="296673"/>
            </a:xfrm>
            <a:custGeom>
              <a:avLst/>
              <a:gdLst/>
              <a:ahLst/>
              <a:cxnLst/>
              <a:rect l="0" t="0" r="0" b="0"/>
              <a:pathLst>
                <a:path w="139790" h="296673">
                  <a:moveTo>
                    <a:pt x="31401" y="139621"/>
                  </a:moveTo>
                  <a:lnTo>
                    <a:pt x="39734" y="188551"/>
                  </a:lnTo>
                  <a:lnTo>
                    <a:pt x="47084" y="247682"/>
                  </a:lnTo>
                  <a:lnTo>
                    <a:pt x="50865" y="290312"/>
                  </a:lnTo>
                  <a:lnTo>
                    <a:pt x="49056" y="296234"/>
                  </a:lnTo>
                  <a:lnTo>
                    <a:pt x="45511" y="296672"/>
                  </a:lnTo>
                  <a:lnTo>
                    <a:pt x="40807" y="293455"/>
                  </a:lnTo>
                  <a:lnTo>
                    <a:pt x="21187" y="236842"/>
                  </a:lnTo>
                  <a:lnTo>
                    <a:pt x="4536" y="179719"/>
                  </a:lnTo>
                  <a:lnTo>
                    <a:pt x="748" y="116779"/>
                  </a:lnTo>
                  <a:lnTo>
                    <a:pt x="0" y="53610"/>
                  </a:lnTo>
                  <a:lnTo>
                    <a:pt x="6136" y="30814"/>
                  </a:lnTo>
                  <a:lnTo>
                    <a:pt x="11048" y="21460"/>
                  </a:lnTo>
                  <a:lnTo>
                    <a:pt x="25865" y="7946"/>
                  </a:lnTo>
                  <a:lnTo>
                    <a:pt x="34729" y="2705"/>
                  </a:lnTo>
                  <a:lnTo>
                    <a:pt x="53937" y="0"/>
                  </a:lnTo>
                  <a:lnTo>
                    <a:pt x="74173" y="3868"/>
                  </a:lnTo>
                  <a:lnTo>
                    <a:pt x="94864" y="13385"/>
                  </a:lnTo>
                  <a:lnTo>
                    <a:pt x="120655" y="37487"/>
                  </a:lnTo>
                  <a:lnTo>
                    <a:pt x="137525" y="66855"/>
                  </a:lnTo>
                  <a:lnTo>
                    <a:pt x="139789" y="90513"/>
                  </a:lnTo>
                  <a:lnTo>
                    <a:pt x="138755" y="103372"/>
                  </a:lnTo>
                  <a:lnTo>
                    <a:pt x="128246" y="123900"/>
                  </a:lnTo>
                  <a:lnTo>
                    <a:pt x="120531" y="132650"/>
                  </a:lnTo>
                  <a:lnTo>
                    <a:pt x="99480" y="142372"/>
                  </a:lnTo>
                  <a:lnTo>
                    <a:pt x="52458" y="15014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322650" y="3683580"/>
              <a:ext cx="116912" cy="180379"/>
            </a:xfrm>
            <a:custGeom>
              <a:avLst/>
              <a:gdLst/>
              <a:ahLst/>
              <a:cxnLst/>
              <a:rect l="0" t="0" r="0" b="0"/>
              <a:pathLst>
                <a:path w="116912" h="180379">
                  <a:moveTo>
                    <a:pt x="15920" y="106679"/>
                  </a:moveTo>
                  <a:lnTo>
                    <a:pt x="68625" y="87551"/>
                  </a:lnTo>
                  <a:lnTo>
                    <a:pt x="106713" y="56875"/>
                  </a:lnTo>
                  <a:lnTo>
                    <a:pt x="114764" y="36971"/>
                  </a:lnTo>
                  <a:lnTo>
                    <a:pt x="116911" y="25112"/>
                  </a:lnTo>
                  <a:lnTo>
                    <a:pt x="114833" y="16036"/>
                  </a:lnTo>
                  <a:lnTo>
                    <a:pt x="109937" y="8816"/>
                  </a:lnTo>
                  <a:lnTo>
                    <a:pt x="103165" y="2832"/>
                  </a:lnTo>
                  <a:lnTo>
                    <a:pt x="95140" y="13"/>
                  </a:lnTo>
                  <a:lnTo>
                    <a:pt x="76865" y="0"/>
                  </a:lnTo>
                  <a:lnTo>
                    <a:pt x="60164" y="7014"/>
                  </a:lnTo>
                  <a:lnTo>
                    <a:pt x="30378" y="30580"/>
                  </a:lnTo>
                  <a:lnTo>
                    <a:pt x="9025" y="56445"/>
                  </a:lnTo>
                  <a:lnTo>
                    <a:pt x="1157" y="82402"/>
                  </a:lnTo>
                  <a:lnTo>
                    <a:pt x="0" y="111097"/>
                  </a:lnTo>
                  <a:lnTo>
                    <a:pt x="7284" y="135549"/>
                  </a:lnTo>
                  <a:lnTo>
                    <a:pt x="24539" y="163456"/>
                  </a:lnTo>
                  <a:lnTo>
                    <a:pt x="40807" y="172857"/>
                  </a:lnTo>
                  <a:lnTo>
                    <a:pt x="68562" y="18037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461651" y="3712155"/>
              <a:ext cx="182246" cy="120733"/>
            </a:xfrm>
            <a:custGeom>
              <a:avLst/>
              <a:gdLst/>
              <a:ahLst/>
              <a:cxnLst/>
              <a:rect l="0" t="0" r="0" b="0"/>
              <a:pathLst>
                <a:path w="182246" h="120733">
                  <a:moveTo>
                    <a:pt x="119074" y="67575"/>
                  </a:moveTo>
                  <a:lnTo>
                    <a:pt x="104502" y="24883"/>
                  </a:lnTo>
                  <a:lnTo>
                    <a:pt x="98831" y="14548"/>
                  </a:lnTo>
                  <a:lnTo>
                    <a:pt x="90371" y="7657"/>
                  </a:lnTo>
                  <a:lnTo>
                    <a:pt x="68493" y="0"/>
                  </a:lnTo>
                  <a:lnTo>
                    <a:pt x="58447" y="299"/>
                  </a:lnTo>
                  <a:lnTo>
                    <a:pt x="41047" y="6869"/>
                  </a:lnTo>
                  <a:lnTo>
                    <a:pt x="18096" y="29311"/>
                  </a:lnTo>
                  <a:lnTo>
                    <a:pt x="2067" y="63777"/>
                  </a:lnTo>
                  <a:lnTo>
                    <a:pt x="0" y="86944"/>
                  </a:lnTo>
                  <a:lnTo>
                    <a:pt x="1087" y="98035"/>
                  </a:lnTo>
                  <a:lnTo>
                    <a:pt x="5321" y="106599"/>
                  </a:lnTo>
                  <a:lnTo>
                    <a:pt x="19384" y="119234"/>
                  </a:lnTo>
                  <a:lnTo>
                    <a:pt x="28047" y="120732"/>
                  </a:lnTo>
                  <a:lnTo>
                    <a:pt x="47032" y="116157"/>
                  </a:lnTo>
                  <a:lnTo>
                    <a:pt x="60929" y="103205"/>
                  </a:lnTo>
                  <a:lnTo>
                    <a:pt x="66273" y="94838"/>
                  </a:lnTo>
                  <a:lnTo>
                    <a:pt x="74848" y="57146"/>
                  </a:lnTo>
                  <a:lnTo>
                    <a:pt x="78674" y="72154"/>
                  </a:lnTo>
                  <a:lnTo>
                    <a:pt x="106186" y="106320"/>
                  </a:lnTo>
                  <a:lnTo>
                    <a:pt x="125824" y="114041"/>
                  </a:lnTo>
                  <a:lnTo>
                    <a:pt x="147811" y="116303"/>
                  </a:lnTo>
                  <a:lnTo>
                    <a:pt x="182245" y="1096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8644546" y="3495461"/>
              <a:ext cx="41465" cy="347441"/>
            </a:xfrm>
            <a:custGeom>
              <a:avLst/>
              <a:gdLst/>
              <a:ahLst/>
              <a:cxnLst/>
              <a:rect l="0" t="0" r="0" b="0"/>
              <a:pathLst>
                <a:path w="41465" h="347441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7123"/>
                  </a:lnTo>
                  <a:lnTo>
                    <a:pt x="9245" y="200680"/>
                  </a:lnTo>
                  <a:lnTo>
                    <a:pt x="15343" y="256319"/>
                  </a:lnTo>
                  <a:lnTo>
                    <a:pt x="31194" y="314947"/>
                  </a:lnTo>
                  <a:lnTo>
                    <a:pt x="41464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570197" y="3625096"/>
              <a:ext cx="189514" cy="28293"/>
            </a:xfrm>
            <a:custGeom>
              <a:avLst/>
              <a:gdLst/>
              <a:ahLst/>
              <a:cxnLst/>
              <a:rect l="0" t="0" r="0" b="0"/>
              <a:pathLst>
                <a:path w="189514" h="28293">
                  <a:moveTo>
                    <a:pt x="189513" y="7235"/>
                  </a:moveTo>
                  <a:lnTo>
                    <a:pt x="161956" y="0"/>
                  </a:lnTo>
                  <a:lnTo>
                    <a:pt x="105734" y="477"/>
                  </a:lnTo>
                  <a:lnTo>
                    <a:pt x="43559" y="1475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801823" y="3674445"/>
              <a:ext cx="16307" cy="136872"/>
            </a:xfrm>
            <a:custGeom>
              <a:avLst/>
              <a:gdLst/>
              <a:ahLst/>
              <a:cxnLst/>
              <a:rect l="0" t="0" r="0" b="0"/>
              <a:pathLst>
                <a:path w="16307" h="136872">
                  <a:moveTo>
                    <a:pt x="0" y="0"/>
                  </a:moveTo>
                  <a:lnTo>
                    <a:pt x="8334" y="37478"/>
                  </a:lnTo>
                  <a:lnTo>
                    <a:pt x="16306" y="9414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770238" y="353757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864995" y="3632903"/>
              <a:ext cx="109822" cy="168210"/>
            </a:xfrm>
            <a:custGeom>
              <a:avLst/>
              <a:gdLst/>
              <a:ahLst/>
              <a:cxnLst/>
              <a:rect l="0" t="0" r="0" b="0"/>
              <a:pathLst>
                <a:path w="109822" h="168210">
                  <a:moveTo>
                    <a:pt x="0" y="52071"/>
                  </a:moveTo>
                  <a:lnTo>
                    <a:pt x="5589" y="68838"/>
                  </a:lnTo>
                  <a:lnTo>
                    <a:pt x="5213" y="86429"/>
                  </a:lnTo>
                  <a:lnTo>
                    <a:pt x="3487" y="105946"/>
                  </a:lnTo>
                  <a:lnTo>
                    <a:pt x="9370" y="163107"/>
                  </a:lnTo>
                  <a:lnTo>
                    <a:pt x="8586" y="168209"/>
                  </a:lnTo>
                  <a:lnTo>
                    <a:pt x="6894" y="168101"/>
                  </a:lnTo>
                  <a:lnTo>
                    <a:pt x="4596" y="164519"/>
                  </a:lnTo>
                  <a:lnTo>
                    <a:pt x="605" y="101035"/>
                  </a:lnTo>
                  <a:lnTo>
                    <a:pt x="5709" y="39386"/>
                  </a:lnTo>
                  <a:lnTo>
                    <a:pt x="14625" y="16797"/>
                  </a:lnTo>
                  <a:lnTo>
                    <a:pt x="20278" y="7498"/>
                  </a:lnTo>
                  <a:lnTo>
                    <a:pt x="27557" y="2468"/>
                  </a:lnTo>
                  <a:lnTo>
                    <a:pt x="45003" y="0"/>
                  </a:lnTo>
                  <a:lnTo>
                    <a:pt x="53398" y="3318"/>
                  </a:lnTo>
                  <a:lnTo>
                    <a:pt x="68966" y="16365"/>
                  </a:lnTo>
                  <a:lnTo>
                    <a:pt x="85295" y="43441"/>
                  </a:lnTo>
                  <a:lnTo>
                    <a:pt x="104963" y="97554"/>
                  </a:lnTo>
                  <a:lnTo>
                    <a:pt x="109821" y="121419"/>
                  </a:lnTo>
                  <a:lnTo>
                    <a:pt x="105285" y="1573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970280" y="3629361"/>
              <a:ext cx="204736" cy="350412"/>
            </a:xfrm>
            <a:custGeom>
              <a:avLst/>
              <a:gdLst/>
              <a:ahLst/>
              <a:cxnLst/>
              <a:rect l="0" t="0" r="0" b="0"/>
              <a:pathLst>
                <a:path w="204736" h="350412">
                  <a:moveTo>
                    <a:pt x="178984" y="97727"/>
                  </a:moveTo>
                  <a:lnTo>
                    <a:pt x="187317" y="60249"/>
                  </a:lnTo>
                  <a:lnTo>
                    <a:pt x="188049" y="48175"/>
                  </a:lnTo>
                  <a:lnTo>
                    <a:pt x="182623" y="28520"/>
                  </a:lnTo>
                  <a:lnTo>
                    <a:pt x="177901" y="20004"/>
                  </a:lnTo>
                  <a:lnTo>
                    <a:pt x="163295" y="7421"/>
                  </a:lnTo>
                  <a:lnTo>
                    <a:pt x="154487" y="2428"/>
                  </a:lnTo>
                  <a:lnTo>
                    <a:pt x="135341" y="0"/>
                  </a:lnTo>
                  <a:lnTo>
                    <a:pt x="116304" y="3990"/>
                  </a:lnTo>
                  <a:lnTo>
                    <a:pt x="100043" y="13562"/>
                  </a:lnTo>
                  <a:lnTo>
                    <a:pt x="88137" y="28735"/>
                  </a:lnTo>
                  <a:lnTo>
                    <a:pt x="80116" y="48346"/>
                  </a:lnTo>
                  <a:lnTo>
                    <a:pt x="76552" y="72660"/>
                  </a:lnTo>
                  <a:lnTo>
                    <a:pt x="81207" y="95944"/>
                  </a:lnTo>
                  <a:lnTo>
                    <a:pt x="85723" y="107067"/>
                  </a:lnTo>
                  <a:lnTo>
                    <a:pt x="100100" y="122545"/>
                  </a:lnTo>
                  <a:lnTo>
                    <a:pt x="108847" y="128310"/>
                  </a:lnTo>
                  <a:lnTo>
                    <a:pt x="117018" y="129814"/>
                  </a:lnTo>
                  <a:lnTo>
                    <a:pt x="124805" y="128477"/>
                  </a:lnTo>
                  <a:lnTo>
                    <a:pt x="132337" y="125246"/>
                  </a:lnTo>
                  <a:lnTo>
                    <a:pt x="154114" y="103931"/>
                  </a:lnTo>
                  <a:lnTo>
                    <a:pt x="158895" y="103033"/>
                  </a:lnTo>
                  <a:lnTo>
                    <a:pt x="162081" y="107113"/>
                  </a:lnTo>
                  <a:lnTo>
                    <a:pt x="179349" y="161722"/>
                  </a:lnTo>
                  <a:lnTo>
                    <a:pt x="200073" y="224141"/>
                  </a:lnTo>
                  <a:lnTo>
                    <a:pt x="204735" y="245158"/>
                  </a:lnTo>
                  <a:lnTo>
                    <a:pt x="198196" y="287246"/>
                  </a:lnTo>
                  <a:lnTo>
                    <a:pt x="195301" y="297772"/>
                  </a:lnTo>
                  <a:lnTo>
                    <a:pt x="189862" y="305960"/>
                  </a:lnTo>
                  <a:lnTo>
                    <a:pt x="174460" y="318177"/>
                  </a:lnTo>
                  <a:lnTo>
                    <a:pt x="134880" y="331631"/>
                  </a:lnTo>
                  <a:lnTo>
                    <a:pt x="86108" y="337437"/>
                  </a:lnTo>
                  <a:lnTo>
                    <a:pt x="29140" y="346635"/>
                  </a:lnTo>
                  <a:lnTo>
                    <a:pt x="0" y="3504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9436258" y="3505989"/>
              <a:ext cx="28862" cy="242157"/>
            </a:xfrm>
            <a:custGeom>
              <a:avLst/>
              <a:gdLst/>
              <a:ahLst/>
              <a:cxnLst/>
              <a:rect l="0" t="0" r="0" b="0"/>
              <a:pathLst>
                <a:path w="28862" h="242157">
                  <a:moveTo>
                    <a:pt x="28861" y="0"/>
                  </a:moveTo>
                  <a:lnTo>
                    <a:pt x="17683" y="11179"/>
                  </a:lnTo>
                  <a:lnTo>
                    <a:pt x="5143" y="40487"/>
                  </a:lnTo>
                  <a:lnTo>
                    <a:pt x="0" y="98378"/>
                  </a:lnTo>
                  <a:lnTo>
                    <a:pt x="5916" y="149154"/>
                  </a:lnTo>
                  <a:lnTo>
                    <a:pt x="7432" y="203898"/>
                  </a:lnTo>
                  <a:lnTo>
                    <a:pt x="7805" y="2421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531754" y="3516518"/>
              <a:ext cx="28123" cy="263213"/>
            </a:xfrm>
            <a:custGeom>
              <a:avLst/>
              <a:gdLst/>
              <a:ahLst/>
              <a:cxnLst/>
              <a:rect l="0" t="0" r="0" b="0"/>
              <a:pathLst>
                <a:path w="28123" h="263213">
                  <a:moveTo>
                    <a:pt x="28122" y="0"/>
                  </a:moveTo>
                  <a:lnTo>
                    <a:pt x="13650" y="33622"/>
                  </a:lnTo>
                  <a:lnTo>
                    <a:pt x="8366" y="85323"/>
                  </a:lnTo>
                  <a:lnTo>
                    <a:pt x="0" y="147326"/>
                  </a:lnTo>
                  <a:lnTo>
                    <a:pt x="340" y="200720"/>
                  </a:lnTo>
                  <a:lnTo>
                    <a:pt x="17593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9370362" y="3592412"/>
              <a:ext cx="231628" cy="29392"/>
            </a:xfrm>
            <a:custGeom>
              <a:avLst/>
              <a:gdLst/>
              <a:ahLst/>
              <a:cxnLst/>
              <a:rect l="0" t="0" r="0" b="0"/>
              <a:pathLst>
                <a:path w="231628" h="29392">
                  <a:moveTo>
                    <a:pt x="231627" y="8334"/>
                  </a:moveTo>
                  <a:lnTo>
                    <a:pt x="194149" y="0"/>
                  </a:lnTo>
                  <a:lnTo>
                    <a:pt x="159302" y="1575"/>
                  </a:lnTo>
                  <a:lnTo>
                    <a:pt x="104907" y="6999"/>
                  </a:lnTo>
                  <a:lnTo>
                    <a:pt x="53479" y="16476"/>
                  </a:lnTo>
                  <a:lnTo>
                    <a:pt x="0" y="293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9412476" y="3663917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3539" y="0"/>
                  </a:lnTo>
                  <a:lnTo>
                    <a:pt x="126942" y="11453"/>
                  </a:lnTo>
                  <a:lnTo>
                    <a:pt x="73779" y="28197"/>
                  </a:lnTo>
                  <a:lnTo>
                    <a:pt x="14045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698012" y="3721499"/>
              <a:ext cx="136446" cy="155424"/>
            </a:xfrm>
            <a:custGeom>
              <a:avLst/>
              <a:gdLst/>
              <a:ahLst/>
              <a:cxnLst/>
              <a:rect l="0" t="0" r="0" b="0"/>
              <a:pathLst>
                <a:path w="136446" h="155424">
                  <a:moveTo>
                    <a:pt x="93491" y="5589"/>
                  </a:moveTo>
                  <a:lnTo>
                    <a:pt x="50799" y="2469"/>
                  </a:lnTo>
                  <a:lnTo>
                    <a:pt x="40463" y="0"/>
                  </a:lnTo>
                  <a:lnTo>
                    <a:pt x="19620" y="3494"/>
                  </a:lnTo>
                  <a:lnTo>
                    <a:pt x="9148" y="7702"/>
                  </a:lnTo>
                  <a:lnTo>
                    <a:pt x="3337" y="14017"/>
                  </a:lnTo>
                  <a:lnTo>
                    <a:pt x="633" y="21736"/>
                  </a:lnTo>
                  <a:lnTo>
                    <a:pt x="0" y="30392"/>
                  </a:lnTo>
                  <a:lnTo>
                    <a:pt x="5536" y="46248"/>
                  </a:lnTo>
                  <a:lnTo>
                    <a:pt x="10288" y="53752"/>
                  </a:lnTo>
                  <a:lnTo>
                    <a:pt x="24926" y="65209"/>
                  </a:lnTo>
                  <a:lnTo>
                    <a:pt x="83413" y="89505"/>
                  </a:lnTo>
                  <a:lnTo>
                    <a:pt x="103050" y="97867"/>
                  </a:lnTo>
                  <a:lnTo>
                    <a:pt x="119576" y="109383"/>
                  </a:lnTo>
                  <a:lnTo>
                    <a:pt x="131600" y="125419"/>
                  </a:lnTo>
                  <a:lnTo>
                    <a:pt x="136445" y="134609"/>
                  </a:lnTo>
                  <a:lnTo>
                    <a:pt x="136165" y="141905"/>
                  </a:lnTo>
                  <a:lnTo>
                    <a:pt x="132468" y="147939"/>
                  </a:lnTo>
                  <a:lnTo>
                    <a:pt x="126495" y="153131"/>
                  </a:lnTo>
                  <a:lnTo>
                    <a:pt x="119003" y="155423"/>
                  </a:lnTo>
                  <a:lnTo>
                    <a:pt x="101320" y="154850"/>
                  </a:lnTo>
                  <a:lnTo>
                    <a:pt x="84882" y="147576"/>
                  </a:lnTo>
                  <a:lnTo>
                    <a:pt x="61905" y="131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2553003" y="1510514"/>
            <a:ext cx="2256204" cy="486297"/>
            <a:chOff x="2553003" y="1510514"/>
            <a:chExt cx="2256204" cy="486297"/>
          </a:xfrm>
        </p:grpSpPr>
        <p:sp>
          <p:nvSpPr>
            <p:cNvPr id="195" name="Freeform 194"/>
            <p:cNvSpPr/>
            <p:nvPr/>
          </p:nvSpPr>
          <p:spPr>
            <a:xfrm>
              <a:off x="2553003" y="1526632"/>
              <a:ext cx="258106" cy="470179"/>
            </a:xfrm>
            <a:custGeom>
              <a:avLst/>
              <a:gdLst/>
              <a:ahLst/>
              <a:cxnLst/>
              <a:rect l="0" t="0" r="0" b="0"/>
              <a:pathLst>
                <a:path w="258106" h="470179">
                  <a:moveTo>
                    <a:pt x="37007" y="0"/>
                  </a:moveTo>
                  <a:lnTo>
                    <a:pt x="31418" y="16767"/>
                  </a:lnTo>
                  <a:lnTo>
                    <a:pt x="31793" y="34358"/>
                  </a:lnTo>
                  <a:lnTo>
                    <a:pt x="33520" y="55045"/>
                  </a:lnTo>
                  <a:lnTo>
                    <a:pt x="28216" y="112691"/>
                  </a:lnTo>
                  <a:lnTo>
                    <a:pt x="26993" y="170650"/>
                  </a:lnTo>
                  <a:lnTo>
                    <a:pt x="23511" y="229157"/>
                  </a:lnTo>
                  <a:lnTo>
                    <a:pt x="15071" y="286657"/>
                  </a:lnTo>
                  <a:lnTo>
                    <a:pt x="8281" y="345028"/>
                  </a:lnTo>
                  <a:lnTo>
                    <a:pt x="6269" y="396248"/>
                  </a:lnTo>
                  <a:lnTo>
                    <a:pt x="0" y="455477"/>
                  </a:lnTo>
                  <a:lnTo>
                    <a:pt x="1807" y="463918"/>
                  </a:lnTo>
                  <a:lnTo>
                    <a:pt x="6521" y="468376"/>
                  </a:lnTo>
                  <a:lnTo>
                    <a:pt x="13174" y="470178"/>
                  </a:lnTo>
                  <a:lnTo>
                    <a:pt x="39304" y="467125"/>
                  </a:lnTo>
                  <a:lnTo>
                    <a:pt x="100380" y="448939"/>
                  </a:lnTo>
                  <a:lnTo>
                    <a:pt x="150737" y="427887"/>
                  </a:lnTo>
                  <a:lnTo>
                    <a:pt x="208864" y="414370"/>
                  </a:lnTo>
                  <a:lnTo>
                    <a:pt x="25810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2611067" y="171614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6363" y="5589"/>
                  </a:lnTo>
                  <a:lnTo>
                    <a:pt x="48913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2632124" y="1510514"/>
              <a:ext cx="178985" cy="26647"/>
            </a:xfrm>
            <a:custGeom>
              <a:avLst/>
              <a:gdLst/>
              <a:ahLst/>
              <a:cxnLst/>
              <a:rect l="0" t="0" r="0" b="0"/>
              <a:pathLst>
                <a:path w="178985" h="26647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93559" y="4559"/>
                  </a:lnTo>
                  <a:lnTo>
                    <a:pt x="32814" y="1690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916393" y="1747730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105285" y="0"/>
                  </a:moveTo>
                  <a:lnTo>
                    <a:pt x="75977" y="34898"/>
                  </a:lnTo>
                  <a:lnTo>
                    <a:pt x="50285" y="87784"/>
                  </a:lnTo>
                  <a:lnTo>
                    <a:pt x="24473" y="1453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874279" y="1800373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147399" y="157927"/>
                  </a:moveTo>
                  <a:lnTo>
                    <a:pt x="94695" y="119671"/>
                  </a:lnTo>
                  <a:lnTo>
                    <a:pt x="48266" y="603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169077" y="1674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190134" y="183195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3710199" y="1576256"/>
              <a:ext cx="273693" cy="343631"/>
            </a:xfrm>
            <a:custGeom>
              <a:avLst/>
              <a:gdLst/>
              <a:ahLst/>
              <a:cxnLst/>
              <a:rect l="0" t="0" r="0" b="0"/>
              <a:pathLst>
                <a:path w="273693" h="343631">
                  <a:moveTo>
                    <a:pt x="206402" y="13547"/>
                  </a:moveTo>
                  <a:lnTo>
                    <a:pt x="184045" y="2368"/>
                  </a:lnTo>
                  <a:lnTo>
                    <a:pt x="157471" y="0"/>
                  </a:lnTo>
                  <a:lnTo>
                    <a:pt x="128503" y="4016"/>
                  </a:lnTo>
                  <a:lnTo>
                    <a:pt x="78191" y="25659"/>
                  </a:lnTo>
                  <a:lnTo>
                    <a:pt x="53493" y="39987"/>
                  </a:lnTo>
                  <a:lnTo>
                    <a:pt x="34717" y="58053"/>
                  </a:lnTo>
                  <a:lnTo>
                    <a:pt x="16582" y="93544"/>
                  </a:lnTo>
                  <a:lnTo>
                    <a:pt x="1144" y="154694"/>
                  </a:lnTo>
                  <a:lnTo>
                    <a:pt x="0" y="216166"/>
                  </a:lnTo>
                  <a:lnTo>
                    <a:pt x="7043" y="247489"/>
                  </a:lnTo>
                  <a:lnTo>
                    <a:pt x="44362" y="307263"/>
                  </a:lnTo>
                  <a:lnTo>
                    <a:pt x="61854" y="322682"/>
                  </a:lnTo>
                  <a:lnTo>
                    <a:pt x="107269" y="342112"/>
                  </a:lnTo>
                  <a:lnTo>
                    <a:pt x="130758" y="343630"/>
                  </a:lnTo>
                  <a:lnTo>
                    <a:pt x="192324" y="330842"/>
                  </a:lnTo>
                  <a:lnTo>
                    <a:pt x="215353" y="319903"/>
                  </a:lnTo>
                  <a:lnTo>
                    <a:pt x="242459" y="295002"/>
                  </a:lnTo>
                  <a:lnTo>
                    <a:pt x="259719" y="259807"/>
                  </a:lnTo>
                  <a:lnTo>
                    <a:pt x="273692" y="198758"/>
                  </a:lnTo>
                  <a:lnTo>
                    <a:pt x="267614" y="143545"/>
                  </a:lnTo>
                  <a:lnTo>
                    <a:pt x="255344" y="109386"/>
                  </a:lnTo>
                  <a:lnTo>
                    <a:pt x="242192" y="88897"/>
                  </a:lnTo>
                  <a:lnTo>
                    <a:pt x="217396" y="66548"/>
                  </a:lnTo>
                  <a:lnTo>
                    <a:pt x="195873" y="5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064000" y="1842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200870" y="1586582"/>
              <a:ext cx="242157" cy="325216"/>
            </a:xfrm>
            <a:custGeom>
              <a:avLst/>
              <a:gdLst/>
              <a:ahLst/>
              <a:cxnLst/>
              <a:rect l="0" t="0" r="0" b="0"/>
              <a:pathLst>
                <a:path w="242157" h="325216">
                  <a:moveTo>
                    <a:pt x="0" y="76920"/>
                  </a:moveTo>
                  <a:lnTo>
                    <a:pt x="15641" y="58940"/>
                  </a:lnTo>
                  <a:lnTo>
                    <a:pt x="40433" y="18357"/>
                  </a:lnTo>
                  <a:lnTo>
                    <a:pt x="65793" y="2116"/>
                  </a:lnTo>
                  <a:lnTo>
                    <a:pt x="85393" y="0"/>
                  </a:lnTo>
                  <a:lnTo>
                    <a:pt x="95534" y="1074"/>
                  </a:lnTo>
                  <a:lnTo>
                    <a:pt x="113039" y="11625"/>
                  </a:lnTo>
                  <a:lnTo>
                    <a:pt x="136049" y="40416"/>
                  </a:lnTo>
                  <a:lnTo>
                    <a:pt x="159195" y="92066"/>
                  </a:lnTo>
                  <a:lnTo>
                    <a:pt x="173862" y="147329"/>
                  </a:lnTo>
                  <a:lnTo>
                    <a:pt x="176297" y="189289"/>
                  </a:lnTo>
                  <a:lnTo>
                    <a:pt x="167232" y="242269"/>
                  </a:lnTo>
                  <a:lnTo>
                    <a:pt x="154445" y="276041"/>
                  </a:lnTo>
                  <a:lnTo>
                    <a:pt x="129164" y="313304"/>
                  </a:lnTo>
                  <a:lnTo>
                    <a:pt x="109269" y="322360"/>
                  </a:lnTo>
                  <a:lnTo>
                    <a:pt x="85999" y="325215"/>
                  </a:lnTo>
                  <a:lnTo>
                    <a:pt x="63958" y="322584"/>
                  </a:lnTo>
                  <a:lnTo>
                    <a:pt x="45583" y="314396"/>
                  </a:lnTo>
                  <a:lnTo>
                    <a:pt x="37408" y="308937"/>
                  </a:lnTo>
                  <a:lnTo>
                    <a:pt x="33128" y="301788"/>
                  </a:lnTo>
                  <a:lnTo>
                    <a:pt x="31491" y="284486"/>
                  </a:lnTo>
                  <a:lnTo>
                    <a:pt x="42736" y="255014"/>
                  </a:lnTo>
                  <a:lnTo>
                    <a:pt x="57599" y="240691"/>
                  </a:lnTo>
                  <a:lnTo>
                    <a:pt x="77072" y="231596"/>
                  </a:lnTo>
                  <a:lnTo>
                    <a:pt x="114343" y="227645"/>
                  </a:lnTo>
                  <a:lnTo>
                    <a:pt x="168859" y="236198"/>
                  </a:lnTo>
                  <a:lnTo>
                    <a:pt x="207570" y="242656"/>
                  </a:lnTo>
                  <a:lnTo>
                    <a:pt x="242156" y="245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517185" y="1601923"/>
              <a:ext cx="292022" cy="310610"/>
            </a:xfrm>
            <a:custGeom>
              <a:avLst/>
              <a:gdLst/>
              <a:ahLst/>
              <a:cxnLst/>
              <a:rect l="0" t="0" r="0" b="0"/>
              <a:pathLst>
                <a:path w="292022" h="310610">
                  <a:moveTo>
                    <a:pt x="178524" y="19465"/>
                  </a:moveTo>
                  <a:lnTo>
                    <a:pt x="150968" y="12230"/>
                  </a:lnTo>
                  <a:lnTo>
                    <a:pt x="94746" y="6468"/>
                  </a:lnTo>
                  <a:lnTo>
                    <a:pt x="38233" y="0"/>
                  </a:lnTo>
                  <a:lnTo>
                    <a:pt x="16347" y="5355"/>
                  </a:lnTo>
                  <a:lnTo>
                    <a:pt x="7235" y="10058"/>
                  </a:lnTo>
                  <a:lnTo>
                    <a:pt x="2330" y="17873"/>
                  </a:lnTo>
                  <a:lnTo>
                    <a:pt x="0" y="39035"/>
                  </a:lnTo>
                  <a:lnTo>
                    <a:pt x="11054" y="92969"/>
                  </a:lnTo>
                  <a:lnTo>
                    <a:pt x="14235" y="103563"/>
                  </a:lnTo>
                  <a:lnTo>
                    <a:pt x="19865" y="109455"/>
                  </a:lnTo>
                  <a:lnTo>
                    <a:pt x="27128" y="112214"/>
                  </a:lnTo>
                  <a:lnTo>
                    <a:pt x="44557" y="112159"/>
                  </a:lnTo>
                  <a:lnTo>
                    <a:pt x="100268" y="105039"/>
                  </a:lnTo>
                  <a:lnTo>
                    <a:pt x="156868" y="115323"/>
                  </a:lnTo>
                  <a:lnTo>
                    <a:pt x="210031" y="133084"/>
                  </a:lnTo>
                  <a:lnTo>
                    <a:pt x="257153" y="163990"/>
                  </a:lnTo>
                  <a:lnTo>
                    <a:pt x="274091" y="190189"/>
                  </a:lnTo>
                  <a:lnTo>
                    <a:pt x="289125" y="231653"/>
                  </a:lnTo>
                  <a:lnTo>
                    <a:pt x="292021" y="256880"/>
                  </a:lnTo>
                  <a:lnTo>
                    <a:pt x="283949" y="280571"/>
                  </a:lnTo>
                  <a:lnTo>
                    <a:pt x="276884" y="291802"/>
                  </a:lnTo>
                  <a:lnTo>
                    <a:pt x="266324" y="299289"/>
                  </a:lnTo>
                  <a:lnTo>
                    <a:pt x="224686" y="309826"/>
                  </a:lnTo>
                  <a:lnTo>
                    <a:pt x="181023" y="310609"/>
                  </a:lnTo>
                  <a:lnTo>
                    <a:pt x="120700" y="294217"/>
                  </a:lnTo>
                  <a:lnTo>
                    <a:pt x="83768" y="282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8" name="Group 227"/>
          <p:cNvGrpSpPr/>
          <p:nvPr/>
        </p:nvGrpSpPr>
        <p:grpSpPr>
          <a:xfrm>
            <a:off x="1969998" y="4274570"/>
            <a:ext cx="4060075" cy="491316"/>
            <a:chOff x="1969998" y="4274570"/>
            <a:chExt cx="4060075" cy="491316"/>
          </a:xfrm>
        </p:grpSpPr>
        <p:sp>
          <p:nvSpPr>
            <p:cNvPr id="207" name="Freeform 206"/>
            <p:cNvSpPr/>
            <p:nvPr/>
          </p:nvSpPr>
          <p:spPr>
            <a:xfrm>
              <a:off x="1969998" y="4285098"/>
              <a:ext cx="219930" cy="428954"/>
            </a:xfrm>
            <a:custGeom>
              <a:avLst/>
              <a:gdLst/>
              <a:ahLst/>
              <a:cxnLst/>
              <a:rect l="0" t="0" r="0" b="0"/>
              <a:pathLst>
                <a:path w="219930" h="428954">
                  <a:moveTo>
                    <a:pt x="19887" y="0"/>
                  </a:moveTo>
                  <a:lnTo>
                    <a:pt x="19887" y="58617"/>
                  </a:lnTo>
                  <a:lnTo>
                    <a:pt x="12652" y="107895"/>
                  </a:lnTo>
                  <a:lnTo>
                    <a:pt x="9165" y="158311"/>
                  </a:lnTo>
                  <a:lnTo>
                    <a:pt x="3582" y="197035"/>
                  </a:lnTo>
                  <a:lnTo>
                    <a:pt x="4752" y="241562"/>
                  </a:lnTo>
                  <a:lnTo>
                    <a:pt x="0" y="295331"/>
                  </a:lnTo>
                  <a:lnTo>
                    <a:pt x="231" y="353871"/>
                  </a:lnTo>
                  <a:lnTo>
                    <a:pt x="4522" y="382274"/>
                  </a:lnTo>
                  <a:lnTo>
                    <a:pt x="10814" y="392890"/>
                  </a:lnTo>
                  <a:lnTo>
                    <a:pt x="30283" y="407805"/>
                  </a:lnTo>
                  <a:lnTo>
                    <a:pt x="86975" y="419676"/>
                  </a:lnTo>
                  <a:lnTo>
                    <a:pt x="140634" y="428953"/>
                  </a:lnTo>
                  <a:lnTo>
                    <a:pt x="183566" y="427744"/>
                  </a:lnTo>
                  <a:lnTo>
                    <a:pt x="21992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989885" y="4474612"/>
              <a:ext cx="157929" cy="16595"/>
            </a:xfrm>
            <a:custGeom>
              <a:avLst/>
              <a:gdLst/>
              <a:ahLst/>
              <a:cxnLst/>
              <a:rect l="0" t="0" r="0" b="0"/>
              <a:pathLst>
                <a:path w="157929" h="16595">
                  <a:moveTo>
                    <a:pt x="157928" y="10528"/>
                  </a:moveTo>
                  <a:lnTo>
                    <a:pt x="115236" y="13647"/>
                  </a:lnTo>
                  <a:lnTo>
                    <a:pt x="93330" y="16594"/>
                  </a:lnTo>
                  <a:lnTo>
                    <a:pt x="33015" y="5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000414" y="4274570"/>
              <a:ext cx="189514" cy="42114"/>
            </a:xfrm>
            <a:custGeom>
              <a:avLst/>
              <a:gdLst/>
              <a:ahLst/>
              <a:cxnLst/>
              <a:rect l="0" t="0" r="0" b="0"/>
              <a:pathLst>
                <a:path w="189514" h="42114">
                  <a:moveTo>
                    <a:pt x="189513" y="0"/>
                  </a:moveTo>
                  <a:lnTo>
                    <a:pt x="130896" y="5589"/>
                  </a:lnTo>
                  <a:lnTo>
                    <a:pt x="77892" y="17958"/>
                  </a:lnTo>
                  <a:lnTo>
                    <a:pt x="14406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2274155" y="455883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39531" y="57565"/>
                  </a:lnTo>
                  <a:lnTo>
                    <a:pt x="5574" y="11727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253098" y="4590425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60726" y="557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463668" y="4411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474197" y="459042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785793" y="4379855"/>
              <a:ext cx="273855" cy="332445"/>
            </a:xfrm>
            <a:custGeom>
              <a:avLst/>
              <a:gdLst/>
              <a:ahLst/>
              <a:cxnLst/>
              <a:rect l="0" t="0" r="0" b="0"/>
              <a:pathLst>
                <a:path w="273855" h="332445">
                  <a:moveTo>
                    <a:pt x="183243" y="0"/>
                  </a:moveTo>
                  <a:lnTo>
                    <a:pt x="160886" y="0"/>
                  </a:lnTo>
                  <a:lnTo>
                    <a:pt x="130215" y="11178"/>
                  </a:lnTo>
                  <a:lnTo>
                    <a:pt x="72984" y="49498"/>
                  </a:lnTo>
                  <a:lnTo>
                    <a:pt x="43267" y="79620"/>
                  </a:lnTo>
                  <a:lnTo>
                    <a:pt x="17986" y="128204"/>
                  </a:lnTo>
                  <a:lnTo>
                    <a:pt x="0" y="189541"/>
                  </a:lnTo>
                  <a:lnTo>
                    <a:pt x="6190" y="242854"/>
                  </a:lnTo>
                  <a:lnTo>
                    <a:pt x="18479" y="281356"/>
                  </a:lnTo>
                  <a:lnTo>
                    <a:pt x="31635" y="302862"/>
                  </a:lnTo>
                  <a:lnTo>
                    <a:pt x="49181" y="320218"/>
                  </a:lnTo>
                  <a:lnTo>
                    <a:pt x="71797" y="329493"/>
                  </a:lnTo>
                  <a:lnTo>
                    <a:pt x="97446" y="332444"/>
                  </a:lnTo>
                  <a:lnTo>
                    <a:pt x="160362" y="321823"/>
                  </a:lnTo>
                  <a:lnTo>
                    <a:pt x="216131" y="287070"/>
                  </a:lnTo>
                  <a:lnTo>
                    <a:pt x="241210" y="266512"/>
                  </a:lnTo>
                  <a:lnTo>
                    <a:pt x="257870" y="240013"/>
                  </a:lnTo>
                  <a:lnTo>
                    <a:pt x="272810" y="197278"/>
                  </a:lnTo>
                  <a:lnTo>
                    <a:pt x="273854" y="138057"/>
                  </a:lnTo>
                  <a:lnTo>
                    <a:pt x="263142" y="86542"/>
                  </a:lnTo>
                  <a:lnTo>
                    <a:pt x="247601" y="58917"/>
                  </a:lnTo>
                  <a:lnTo>
                    <a:pt x="22535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158549" y="46535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329275" y="4337741"/>
              <a:ext cx="131707" cy="357994"/>
            </a:xfrm>
            <a:custGeom>
              <a:avLst/>
              <a:gdLst/>
              <a:ahLst/>
              <a:cxnLst/>
              <a:rect l="0" t="0" r="0" b="0"/>
              <a:pathLst>
                <a:path w="131707" h="357994">
                  <a:moveTo>
                    <a:pt x="113543" y="0"/>
                  </a:moveTo>
                  <a:lnTo>
                    <a:pt x="96776" y="5589"/>
                  </a:lnTo>
                  <a:lnTo>
                    <a:pt x="85424" y="17692"/>
                  </a:lnTo>
                  <a:lnTo>
                    <a:pt x="58086" y="74328"/>
                  </a:lnTo>
                  <a:lnTo>
                    <a:pt x="29992" y="136926"/>
                  </a:lnTo>
                  <a:lnTo>
                    <a:pt x="13027" y="190690"/>
                  </a:lnTo>
                  <a:lnTo>
                    <a:pt x="3297" y="251221"/>
                  </a:lnTo>
                  <a:lnTo>
                    <a:pt x="0" y="301745"/>
                  </a:lnTo>
                  <a:lnTo>
                    <a:pt x="3808" y="324791"/>
                  </a:lnTo>
                  <a:lnTo>
                    <a:pt x="12519" y="343613"/>
                  </a:lnTo>
                  <a:lnTo>
                    <a:pt x="18118" y="351908"/>
                  </a:lnTo>
                  <a:lnTo>
                    <a:pt x="26530" y="356268"/>
                  </a:lnTo>
                  <a:lnTo>
                    <a:pt x="48354" y="357993"/>
                  </a:lnTo>
                  <a:lnTo>
                    <a:pt x="81360" y="346798"/>
                  </a:lnTo>
                  <a:lnTo>
                    <a:pt x="107777" y="328663"/>
                  </a:lnTo>
                  <a:lnTo>
                    <a:pt x="119949" y="309069"/>
                  </a:lnTo>
                  <a:lnTo>
                    <a:pt x="128089" y="284763"/>
                  </a:lnTo>
                  <a:lnTo>
                    <a:pt x="131706" y="258362"/>
                  </a:lnTo>
                  <a:lnTo>
                    <a:pt x="127075" y="237270"/>
                  </a:lnTo>
                  <a:lnTo>
                    <a:pt x="122564" y="228370"/>
                  </a:lnTo>
                  <a:lnTo>
                    <a:pt x="114878" y="222437"/>
                  </a:lnTo>
                  <a:lnTo>
                    <a:pt x="93859" y="215844"/>
                  </a:lnTo>
                  <a:lnTo>
                    <a:pt x="84043" y="216426"/>
                  </a:lnTo>
                  <a:lnTo>
                    <a:pt x="66897" y="223311"/>
                  </a:lnTo>
                  <a:lnTo>
                    <a:pt x="1878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516517" y="4386257"/>
              <a:ext cx="206408" cy="309454"/>
            </a:xfrm>
            <a:custGeom>
              <a:avLst/>
              <a:gdLst/>
              <a:ahLst/>
              <a:cxnLst/>
              <a:rect l="0" t="0" r="0" b="0"/>
              <a:pathLst>
                <a:path w="206408" h="309454">
                  <a:moveTo>
                    <a:pt x="0" y="14654"/>
                  </a:moveTo>
                  <a:lnTo>
                    <a:pt x="43963" y="0"/>
                  </a:lnTo>
                  <a:lnTo>
                    <a:pt x="79837" y="1084"/>
                  </a:lnTo>
                  <a:lnTo>
                    <a:pt x="100214" y="9013"/>
                  </a:lnTo>
                  <a:lnTo>
                    <a:pt x="108923" y="14403"/>
                  </a:lnTo>
                  <a:lnTo>
                    <a:pt x="121720" y="29750"/>
                  </a:lnTo>
                  <a:lnTo>
                    <a:pt x="126770" y="38757"/>
                  </a:lnTo>
                  <a:lnTo>
                    <a:pt x="129262" y="58122"/>
                  </a:lnTo>
                  <a:lnTo>
                    <a:pt x="125300" y="77257"/>
                  </a:lnTo>
                  <a:lnTo>
                    <a:pt x="103693" y="108606"/>
                  </a:lnTo>
                  <a:lnTo>
                    <a:pt x="97205" y="115893"/>
                  </a:lnTo>
                  <a:lnTo>
                    <a:pt x="97559" y="120752"/>
                  </a:lnTo>
                  <a:lnTo>
                    <a:pt x="102474" y="123990"/>
                  </a:lnTo>
                  <a:lnTo>
                    <a:pt x="118074" y="129929"/>
                  </a:lnTo>
                  <a:lnTo>
                    <a:pt x="175427" y="179854"/>
                  </a:lnTo>
                  <a:lnTo>
                    <a:pt x="196518" y="200733"/>
                  </a:lnTo>
                  <a:lnTo>
                    <a:pt x="204325" y="220969"/>
                  </a:lnTo>
                  <a:lnTo>
                    <a:pt x="206407" y="232916"/>
                  </a:lnTo>
                  <a:lnTo>
                    <a:pt x="204285" y="243220"/>
                  </a:lnTo>
                  <a:lnTo>
                    <a:pt x="192569" y="260909"/>
                  </a:lnTo>
                  <a:lnTo>
                    <a:pt x="166242" y="278432"/>
                  </a:lnTo>
                  <a:lnTo>
                    <a:pt x="105091" y="302175"/>
                  </a:lnTo>
                  <a:lnTo>
                    <a:pt x="63171" y="309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780721" y="4369327"/>
              <a:ext cx="153643" cy="307745"/>
            </a:xfrm>
            <a:custGeom>
              <a:avLst/>
              <a:gdLst/>
              <a:ahLst/>
              <a:cxnLst/>
              <a:rect l="0" t="0" r="0" b="0"/>
              <a:pathLst>
                <a:path w="153643" h="307745">
                  <a:moveTo>
                    <a:pt x="62180" y="0"/>
                  </a:moveTo>
                  <a:lnTo>
                    <a:pt x="45369" y="19150"/>
                  </a:lnTo>
                  <a:lnTo>
                    <a:pt x="18271" y="73217"/>
                  </a:lnTo>
                  <a:lnTo>
                    <a:pt x="4027" y="116888"/>
                  </a:lnTo>
                  <a:lnTo>
                    <a:pt x="0" y="169361"/>
                  </a:lnTo>
                  <a:lnTo>
                    <a:pt x="2423" y="207718"/>
                  </a:lnTo>
                  <a:lnTo>
                    <a:pt x="13669" y="241310"/>
                  </a:lnTo>
                  <a:lnTo>
                    <a:pt x="38429" y="284102"/>
                  </a:lnTo>
                  <a:lnTo>
                    <a:pt x="55134" y="299013"/>
                  </a:lnTo>
                  <a:lnTo>
                    <a:pt x="64502" y="304626"/>
                  </a:lnTo>
                  <a:lnTo>
                    <a:pt x="84269" y="307744"/>
                  </a:lnTo>
                  <a:lnTo>
                    <a:pt x="104753" y="304061"/>
                  </a:lnTo>
                  <a:lnTo>
                    <a:pt x="125555" y="294625"/>
                  </a:lnTo>
                  <a:lnTo>
                    <a:pt x="140260" y="279513"/>
                  </a:lnTo>
                  <a:lnTo>
                    <a:pt x="149525" y="259928"/>
                  </a:lnTo>
                  <a:lnTo>
                    <a:pt x="153642" y="235626"/>
                  </a:lnTo>
                  <a:lnTo>
                    <a:pt x="149233" y="215467"/>
                  </a:lnTo>
                  <a:lnTo>
                    <a:pt x="144782" y="206815"/>
                  </a:lnTo>
                  <a:lnTo>
                    <a:pt x="130477" y="194083"/>
                  </a:lnTo>
                  <a:lnTo>
                    <a:pt x="121750" y="189050"/>
                  </a:lnTo>
                  <a:lnTo>
                    <a:pt x="102693" y="186577"/>
                  </a:lnTo>
                  <a:lnTo>
                    <a:pt x="61864" y="194522"/>
                  </a:lnTo>
                  <a:lnTo>
                    <a:pt x="20066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937658" y="4403346"/>
              <a:ext cx="213639" cy="229193"/>
            </a:xfrm>
            <a:custGeom>
              <a:avLst/>
              <a:gdLst/>
              <a:ahLst/>
              <a:cxnLst/>
              <a:rect l="0" t="0" r="0" b="0"/>
              <a:pathLst>
                <a:path w="213639" h="229193">
                  <a:moveTo>
                    <a:pt x="0" y="18623"/>
                  </a:moveTo>
                  <a:lnTo>
                    <a:pt x="55044" y="1834"/>
                  </a:lnTo>
                  <a:lnTo>
                    <a:pt x="91828" y="0"/>
                  </a:lnTo>
                  <a:lnTo>
                    <a:pt x="114512" y="3717"/>
                  </a:lnTo>
                  <a:lnTo>
                    <a:pt x="120795" y="9855"/>
                  </a:lnTo>
                  <a:lnTo>
                    <a:pt x="123814" y="18627"/>
                  </a:lnTo>
                  <a:lnTo>
                    <a:pt x="124656" y="29154"/>
                  </a:lnTo>
                  <a:lnTo>
                    <a:pt x="119354" y="50210"/>
                  </a:lnTo>
                  <a:lnTo>
                    <a:pt x="103214" y="78674"/>
                  </a:lnTo>
                  <a:lnTo>
                    <a:pt x="96886" y="86733"/>
                  </a:lnTo>
                  <a:lnTo>
                    <a:pt x="96176" y="90936"/>
                  </a:lnTo>
                  <a:lnTo>
                    <a:pt x="99212" y="92568"/>
                  </a:lnTo>
                  <a:lnTo>
                    <a:pt x="157048" y="95463"/>
                  </a:lnTo>
                  <a:lnTo>
                    <a:pt x="177424" y="101907"/>
                  </a:lnTo>
                  <a:lnTo>
                    <a:pt x="194278" y="112569"/>
                  </a:lnTo>
                  <a:lnTo>
                    <a:pt x="206449" y="128227"/>
                  </a:lnTo>
                  <a:lnTo>
                    <a:pt x="211332" y="137316"/>
                  </a:lnTo>
                  <a:lnTo>
                    <a:pt x="213638" y="159893"/>
                  </a:lnTo>
                  <a:lnTo>
                    <a:pt x="209594" y="183185"/>
                  </a:lnTo>
                  <a:lnTo>
                    <a:pt x="199997" y="201336"/>
                  </a:lnTo>
                  <a:lnTo>
                    <a:pt x="184814" y="214082"/>
                  </a:lnTo>
                  <a:lnTo>
                    <a:pt x="167537" y="222477"/>
                  </a:lnTo>
                  <a:lnTo>
                    <a:pt x="136870" y="229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242984" y="46114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337740" y="4600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432497" y="4600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906279" y="4421968"/>
              <a:ext cx="169107" cy="31587"/>
            </a:xfrm>
            <a:custGeom>
              <a:avLst/>
              <a:gdLst/>
              <a:ahLst/>
              <a:cxnLst/>
              <a:rect l="0" t="0" r="0" b="0"/>
              <a:pathLst>
                <a:path w="169107" h="31587">
                  <a:moveTo>
                    <a:pt x="157928" y="0"/>
                  </a:moveTo>
                  <a:lnTo>
                    <a:pt x="169106" y="11179"/>
                  </a:lnTo>
                  <a:lnTo>
                    <a:pt x="167720" y="14472"/>
                  </a:lnTo>
                  <a:lnTo>
                    <a:pt x="153701" y="18131"/>
                  </a:lnTo>
                  <a:lnTo>
                    <a:pt x="96395" y="23792"/>
                  </a:lnTo>
                  <a:lnTo>
                    <a:pt x="74428" y="26952"/>
                  </a:lnTo>
                  <a:lnTo>
                    <a:pt x="31730" y="2568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927336" y="4537782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10529"/>
                  </a:moveTo>
                  <a:lnTo>
                    <a:pt x="120450" y="2195"/>
                  </a:lnTo>
                  <a:lnTo>
                    <a:pt x="69026" y="434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364978" y="4369327"/>
              <a:ext cx="275583" cy="312852"/>
            </a:xfrm>
            <a:custGeom>
              <a:avLst/>
              <a:gdLst/>
              <a:ahLst/>
              <a:cxnLst/>
              <a:rect l="0" t="0" r="0" b="0"/>
              <a:pathLst>
                <a:path w="275583" h="312852">
                  <a:moveTo>
                    <a:pt x="151955" y="0"/>
                  </a:moveTo>
                  <a:lnTo>
                    <a:pt x="107992" y="20243"/>
                  </a:lnTo>
                  <a:lnTo>
                    <a:pt x="61161" y="59897"/>
                  </a:lnTo>
                  <a:lnTo>
                    <a:pt x="33891" y="96189"/>
                  </a:lnTo>
                  <a:lnTo>
                    <a:pt x="8483" y="158053"/>
                  </a:lnTo>
                  <a:lnTo>
                    <a:pt x="0" y="189550"/>
                  </a:lnTo>
                  <a:lnTo>
                    <a:pt x="6429" y="231634"/>
                  </a:lnTo>
                  <a:lnTo>
                    <a:pt x="13577" y="251517"/>
                  </a:lnTo>
                  <a:lnTo>
                    <a:pt x="31925" y="275865"/>
                  </a:lnTo>
                  <a:lnTo>
                    <a:pt x="59068" y="296726"/>
                  </a:lnTo>
                  <a:lnTo>
                    <a:pt x="90507" y="309667"/>
                  </a:lnTo>
                  <a:lnTo>
                    <a:pt x="127769" y="312851"/>
                  </a:lnTo>
                  <a:lnTo>
                    <a:pt x="183128" y="300959"/>
                  </a:lnTo>
                  <a:lnTo>
                    <a:pt x="224403" y="279203"/>
                  </a:lnTo>
                  <a:lnTo>
                    <a:pt x="241086" y="266030"/>
                  </a:lnTo>
                  <a:lnTo>
                    <a:pt x="258042" y="239870"/>
                  </a:lnTo>
                  <a:lnTo>
                    <a:pt x="273082" y="197250"/>
                  </a:lnTo>
                  <a:lnTo>
                    <a:pt x="275582" y="153850"/>
                  </a:lnTo>
                  <a:lnTo>
                    <a:pt x="268263" y="117725"/>
                  </a:lnTo>
                  <a:lnTo>
                    <a:pt x="245422" y="77196"/>
                  </a:lnTo>
                  <a:lnTo>
                    <a:pt x="222152" y="53678"/>
                  </a:lnTo>
                  <a:lnTo>
                    <a:pt x="212791" y="46314"/>
                  </a:lnTo>
                  <a:lnTo>
                    <a:pt x="189912" y="38131"/>
                  </a:lnTo>
                  <a:lnTo>
                    <a:pt x="15195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695917" y="4643066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865043" y="4411440"/>
              <a:ext cx="165030" cy="354446"/>
            </a:xfrm>
            <a:custGeom>
              <a:avLst/>
              <a:gdLst/>
              <a:ahLst/>
              <a:cxnLst/>
              <a:rect l="0" t="0" r="0" b="0"/>
              <a:pathLst>
                <a:path w="165030" h="354446">
                  <a:moveTo>
                    <a:pt x="125673" y="0"/>
                  </a:moveTo>
                  <a:lnTo>
                    <a:pt x="76174" y="55088"/>
                  </a:lnTo>
                  <a:lnTo>
                    <a:pt x="34393" y="116029"/>
                  </a:lnTo>
                  <a:lnTo>
                    <a:pt x="14748" y="166376"/>
                  </a:lnTo>
                  <a:lnTo>
                    <a:pt x="2722" y="224501"/>
                  </a:lnTo>
                  <a:lnTo>
                    <a:pt x="0" y="286372"/>
                  </a:lnTo>
                  <a:lnTo>
                    <a:pt x="5118" y="323887"/>
                  </a:lnTo>
                  <a:lnTo>
                    <a:pt x="10208" y="332908"/>
                  </a:lnTo>
                  <a:lnTo>
                    <a:pt x="25221" y="346051"/>
                  </a:lnTo>
                  <a:lnTo>
                    <a:pt x="46712" y="352673"/>
                  </a:lnTo>
                  <a:lnTo>
                    <a:pt x="70691" y="354445"/>
                  </a:lnTo>
                  <a:lnTo>
                    <a:pt x="93048" y="351334"/>
                  </a:lnTo>
                  <a:lnTo>
                    <a:pt x="111563" y="342932"/>
                  </a:lnTo>
                  <a:lnTo>
                    <a:pt x="142513" y="318474"/>
                  </a:lnTo>
                  <a:lnTo>
                    <a:pt x="158478" y="292455"/>
                  </a:lnTo>
                  <a:lnTo>
                    <a:pt x="165029" y="256929"/>
                  </a:lnTo>
                  <a:lnTo>
                    <a:pt x="162439" y="246156"/>
                  </a:lnTo>
                  <a:lnTo>
                    <a:pt x="150202" y="227946"/>
                  </a:lnTo>
                  <a:lnTo>
                    <a:pt x="140856" y="223324"/>
                  </a:lnTo>
                  <a:lnTo>
                    <a:pt x="117993" y="221308"/>
                  </a:lnTo>
                  <a:lnTo>
                    <a:pt x="95354" y="227431"/>
                  </a:lnTo>
                  <a:lnTo>
                    <a:pt x="65996" y="244032"/>
                  </a:lnTo>
                  <a:lnTo>
                    <a:pt x="51186" y="258198"/>
                  </a:lnTo>
                  <a:lnTo>
                    <a:pt x="30916" y="294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1" name="Group 230"/>
          <p:cNvGrpSpPr/>
          <p:nvPr/>
        </p:nvGrpSpPr>
        <p:grpSpPr>
          <a:xfrm>
            <a:off x="5927544" y="4274570"/>
            <a:ext cx="481332" cy="492357"/>
            <a:chOff x="5927544" y="4274570"/>
            <a:chExt cx="481332" cy="492357"/>
          </a:xfrm>
        </p:grpSpPr>
        <p:sp>
          <p:nvSpPr>
            <p:cNvPr id="229" name="Freeform 228"/>
            <p:cNvSpPr/>
            <p:nvPr/>
          </p:nvSpPr>
          <p:spPr>
            <a:xfrm>
              <a:off x="6105256" y="4390383"/>
              <a:ext cx="303620" cy="376544"/>
            </a:xfrm>
            <a:custGeom>
              <a:avLst/>
              <a:gdLst/>
              <a:ahLst/>
              <a:cxnLst/>
              <a:rect l="0" t="0" r="0" b="0"/>
              <a:pathLst>
                <a:path w="303620" h="376544">
                  <a:moveTo>
                    <a:pt x="64443" y="0"/>
                  </a:moveTo>
                  <a:lnTo>
                    <a:pt x="45315" y="53875"/>
                  </a:lnTo>
                  <a:lnTo>
                    <a:pt x="20229" y="105447"/>
                  </a:lnTo>
                  <a:lnTo>
                    <a:pt x="15080" y="110072"/>
                  </a:lnTo>
                  <a:lnTo>
                    <a:pt x="9308" y="110816"/>
                  </a:lnTo>
                  <a:lnTo>
                    <a:pt x="3120" y="108972"/>
                  </a:lnTo>
                  <a:lnTo>
                    <a:pt x="165" y="104234"/>
                  </a:lnTo>
                  <a:lnTo>
                    <a:pt x="0" y="89610"/>
                  </a:lnTo>
                  <a:lnTo>
                    <a:pt x="6946" y="74532"/>
                  </a:lnTo>
                  <a:lnTo>
                    <a:pt x="50738" y="15550"/>
                  </a:lnTo>
                  <a:lnTo>
                    <a:pt x="59985" y="11537"/>
                  </a:lnTo>
                  <a:lnTo>
                    <a:pt x="82739" y="10197"/>
                  </a:lnTo>
                  <a:lnTo>
                    <a:pt x="116268" y="21609"/>
                  </a:lnTo>
                  <a:lnTo>
                    <a:pt x="142840" y="39808"/>
                  </a:lnTo>
                  <a:lnTo>
                    <a:pt x="159942" y="65607"/>
                  </a:lnTo>
                  <a:lnTo>
                    <a:pt x="162259" y="85311"/>
                  </a:lnTo>
                  <a:lnTo>
                    <a:pt x="158220" y="105766"/>
                  </a:lnTo>
                  <a:lnTo>
                    <a:pt x="148625" y="126556"/>
                  </a:lnTo>
                  <a:lnTo>
                    <a:pt x="133443" y="141255"/>
                  </a:lnTo>
                  <a:lnTo>
                    <a:pt x="124481" y="146813"/>
                  </a:lnTo>
                  <a:lnTo>
                    <a:pt x="119676" y="147008"/>
                  </a:lnTo>
                  <a:lnTo>
                    <a:pt x="117643" y="143629"/>
                  </a:lnTo>
                  <a:lnTo>
                    <a:pt x="117457" y="137866"/>
                  </a:lnTo>
                  <a:lnTo>
                    <a:pt x="122013" y="135195"/>
                  </a:lnTo>
                  <a:lnTo>
                    <a:pt x="139553" y="135346"/>
                  </a:lnTo>
                  <a:lnTo>
                    <a:pt x="187771" y="146145"/>
                  </a:lnTo>
                  <a:lnTo>
                    <a:pt x="229184" y="169595"/>
                  </a:lnTo>
                  <a:lnTo>
                    <a:pt x="252855" y="192970"/>
                  </a:lnTo>
                  <a:lnTo>
                    <a:pt x="292854" y="252987"/>
                  </a:lnTo>
                  <a:lnTo>
                    <a:pt x="300490" y="275046"/>
                  </a:lnTo>
                  <a:lnTo>
                    <a:pt x="303619" y="312602"/>
                  </a:lnTo>
                  <a:lnTo>
                    <a:pt x="300205" y="335466"/>
                  </a:lnTo>
                  <a:lnTo>
                    <a:pt x="295317" y="344137"/>
                  </a:lnTo>
                  <a:lnTo>
                    <a:pt x="280528" y="356891"/>
                  </a:lnTo>
                  <a:lnTo>
                    <a:pt x="252471" y="370648"/>
                  </a:lnTo>
                  <a:lnTo>
                    <a:pt x="210752" y="376543"/>
                  </a:lnTo>
                  <a:lnTo>
                    <a:pt x="187571" y="371684"/>
                  </a:lnTo>
                  <a:lnTo>
                    <a:pt x="161367" y="362032"/>
                  </a:lnTo>
                  <a:lnTo>
                    <a:pt x="13814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927544" y="4274570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51729" y="5589"/>
                  </a:lnTo>
                  <a:lnTo>
                    <a:pt x="334138" y="5213"/>
                  </a:lnTo>
                  <a:lnTo>
                    <a:pt x="314622" y="3487"/>
                  </a:lnTo>
                  <a:lnTo>
                    <a:pt x="257461" y="9370"/>
                  </a:lnTo>
                  <a:lnTo>
                    <a:pt x="201938" y="11469"/>
                  </a:lnTo>
                  <a:lnTo>
                    <a:pt x="152900" y="17696"/>
                  </a:lnTo>
                  <a:lnTo>
                    <a:pt x="102496" y="21230"/>
                  </a:lnTo>
                  <a:lnTo>
                    <a:pt x="42949" y="3231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2274155" y="52642"/>
            <a:ext cx="4285099" cy="663296"/>
            <a:chOff x="2274155" y="52642"/>
            <a:chExt cx="4285099" cy="663296"/>
          </a:xfrm>
        </p:grpSpPr>
        <p:sp>
          <p:nvSpPr>
            <p:cNvPr id="2" name="Freeform 1"/>
            <p:cNvSpPr/>
            <p:nvPr/>
          </p:nvSpPr>
          <p:spPr>
            <a:xfrm>
              <a:off x="2548025" y="147398"/>
              <a:ext cx="20929" cy="357970"/>
            </a:xfrm>
            <a:custGeom>
              <a:avLst/>
              <a:gdLst/>
              <a:ahLst/>
              <a:cxnLst/>
              <a:rect l="0" t="0" r="0" b="0"/>
              <a:pathLst>
                <a:path w="20929" h="357970">
                  <a:moveTo>
                    <a:pt x="10400" y="0"/>
                  </a:moveTo>
                  <a:lnTo>
                    <a:pt x="3164" y="27557"/>
                  </a:lnTo>
                  <a:lnTo>
                    <a:pt x="521" y="83779"/>
                  </a:lnTo>
                  <a:lnTo>
                    <a:pt x="0" y="145881"/>
                  </a:lnTo>
                  <a:lnTo>
                    <a:pt x="5498" y="197122"/>
                  </a:lnTo>
                  <a:lnTo>
                    <a:pt x="8947" y="249350"/>
                  </a:lnTo>
                  <a:lnTo>
                    <a:pt x="11282" y="309824"/>
                  </a:lnTo>
                  <a:lnTo>
                    <a:pt x="2092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4155" y="94756"/>
              <a:ext cx="463255" cy="42115"/>
            </a:xfrm>
            <a:custGeom>
              <a:avLst/>
              <a:gdLst/>
              <a:ahLst/>
              <a:cxnLst/>
              <a:rect l="0" t="0" r="0" b="0"/>
              <a:pathLst>
                <a:path w="463255" h="42115">
                  <a:moveTo>
                    <a:pt x="463254" y="0"/>
                  </a:moveTo>
                  <a:lnTo>
                    <a:pt x="413991" y="1170"/>
                  </a:lnTo>
                  <a:lnTo>
                    <a:pt x="362740" y="8406"/>
                  </a:lnTo>
                  <a:lnTo>
                    <a:pt x="303620" y="17958"/>
                  </a:lnTo>
                  <a:lnTo>
                    <a:pt x="241650" y="28198"/>
                  </a:lnTo>
                  <a:lnTo>
                    <a:pt x="178835" y="37471"/>
                  </a:lnTo>
                  <a:lnTo>
                    <a:pt x="116939" y="40738"/>
                  </a:lnTo>
                  <a:lnTo>
                    <a:pt x="62205" y="417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6113" y="228407"/>
              <a:ext cx="202882" cy="267256"/>
            </a:xfrm>
            <a:custGeom>
              <a:avLst/>
              <a:gdLst/>
              <a:ahLst/>
              <a:cxnLst/>
              <a:rect l="0" t="0" r="0" b="0"/>
              <a:pathLst>
                <a:path w="202882" h="267256">
                  <a:moveTo>
                    <a:pt x="66011" y="119033"/>
                  </a:moveTo>
                  <a:lnTo>
                    <a:pt x="124628" y="119033"/>
                  </a:lnTo>
                  <a:lnTo>
                    <a:pt x="181225" y="107580"/>
                  </a:lnTo>
                  <a:lnTo>
                    <a:pt x="191953" y="104379"/>
                  </a:lnTo>
                  <a:lnTo>
                    <a:pt x="197936" y="96395"/>
                  </a:lnTo>
                  <a:lnTo>
                    <a:pt x="201463" y="71927"/>
                  </a:lnTo>
                  <a:lnTo>
                    <a:pt x="196012" y="50914"/>
                  </a:lnTo>
                  <a:lnTo>
                    <a:pt x="184621" y="33776"/>
                  </a:lnTo>
                  <a:lnTo>
                    <a:pt x="158476" y="12143"/>
                  </a:lnTo>
                  <a:lnTo>
                    <a:pt x="138692" y="2116"/>
                  </a:lnTo>
                  <a:lnTo>
                    <a:pt x="118201" y="0"/>
                  </a:lnTo>
                  <a:lnTo>
                    <a:pt x="76450" y="8173"/>
                  </a:lnTo>
                  <a:lnTo>
                    <a:pt x="50517" y="23274"/>
                  </a:lnTo>
                  <a:lnTo>
                    <a:pt x="28015" y="42567"/>
                  </a:lnTo>
                  <a:lnTo>
                    <a:pt x="12119" y="68690"/>
                  </a:lnTo>
                  <a:lnTo>
                    <a:pt x="0" y="98657"/>
                  </a:lnTo>
                  <a:lnTo>
                    <a:pt x="179" y="135353"/>
                  </a:lnTo>
                  <a:lnTo>
                    <a:pt x="11890" y="188504"/>
                  </a:lnTo>
                  <a:lnTo>
                    <a:pt x="35520" y="230892"/>
                  </a:lnTo>
                  <a:lnTo>
                    <a:pt x="58926" y="254732"/>
                  </a:lnTo>
                  <a:lnTo>
                    <a:pt x="68307" y="262141"/>
                  </a:lnTo>
                  <a:lnTo>
                    <a:pt x="91208" y="267255"/>
                  </a:lnTo>
                  <a:lnTo>
                    <a:pt x="138449" y="261005"/>
                  </a:lnTo>
                  <a:lnTo>
                    <a:pt x="185948" y="245122"/>
                  </a:lnTo>
                  <a:lnTo>
                    <a:pt x="202881" y="234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54401" y="284269"/>
              <a:ext cx="83050" cy="222734"/>
            </a:xfrm>
            <a:custGeom>
              <a:avLst/>
              <a:gdLst/>
              <a:ahLst/>
              <a:cxnLst/>
              <a:rect l="0" t="0" r="0" b="0"/>
              <a:pathLst>
                <a:path w="83050" h="222734">
                  <a:moveTo>
                    <a:pt x="9350" y="115813"/>
                  </a:moveTo>
                  <a:lnTo>
                    <a:pt x="9350" y="164744"/>
                  </a:lnTo>
                  <a:lnTo>
                    <a:pt x="15416" y="222733"/>
                  </a:lnTo>
                  <a:lnTo>
                    <a:pt x="14564" y="222188"/>
                  </a:lnTo>
                  <a:lnTo>
                    <a:pt x="4790" y="184919"/>
                  </a:lnTo>
                  <a:lnTo>
                    <a:pt x="0" y="122402"/>
                  </a:lnTo>
                  <a:lnTo>
                    <a:pt x="2174" y="66899"/>
                  </a:lnTo>
                  <a:lnTo>
                    <a:pt x="4566" y="55128"/>
                  </a:lnTo>
                  <a:lnTo>
                    <a:pt x="16582" y="35809"/>
                  </a:lnTo>
                  <a:lnTo>
                    <a:pt x="33621" y="20595"/>
                  </a:lnTo>
                  <a:lnTo>
                    <a:pt x="66917" y="4415"/>
                  </a:lnTo>
                  <a:lnTo>
                    <a:pt x="830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16184" y="315700"/>
              <a:ext cx="274108" cy="210099"/>
            </a:xfrm>
            <a:custGeom>
              <a:avLst/>
              <a:gdLst/>
              <a:ahLst/>
              <a:cxnLst/>
              <a:rect l="0" t="0" r="0" b="0"/>
              <a:pathLst>
                <a:path w="274108" h="210099">
                  <a:moveTo>
                    <a:pt x="26551" y="73854"/>
                  </a:moveTo>
                  <a:lnTo>
                    <a:pt x="9763" y="136134"/>
                  </a:lnTo>
                  <a:lnTo>
                    <a:pt x="9457" y="190185"/>
                  </a:lnTo>
                  <a:lnTo>
                    <a:pt x="11935" y="209785"/>
                  </a:lnTo>
                  <a:lnTo>
                    <a:pt x="10958" y="210098"/>
                  </a:lnTo>
                  <a:lnTo>
                    <a:pt x="9137" y="206797"/>
                  </a:lnTo>
                  <a:lnTo>
                    <a:pt x="5974" y="155254"/>
                  </a:lnTo>
                  <a:lnTo>
                    <a:pt x="0" y="101371"/>
                  </a:lnTo>
                  <a:lnTo>
                    <a:pt x="2046" y="54061"/>
                  </a:lnTo>
                  <a:lnTo>
                    <a:pt x="6705" y="41942"/>
                  </a:lnTo>
                  <a:lnTo>
                    <a:pt x="21240" y="25356"/>
                  </a:lnTo>
                  <a:lnTo>
                    <a:pt x="31199" y="21635"/>
                  </a:lnTo>
                  <a:lnTo>
                    <a:pt x="54744" y="20620"/>
                  </a:lnTo>
                  <a:lnTo>
                    <a:pt x="74566" y="27188"/>
                  </a:lnTo>
                  <a:lnTo>
                    <a:pt x="83128" y="32215"/>
                  </a:lnTo>
                  <a:lnTo>
                    <a:pt x="128056" y="94413"/>
                  </a:lnTo>
                  <a:lnTo>
                    <a:pt x="145604" y="129908"/>
                  </a:lnTo>
                  <a:lnTo>
                    <a:pt x="145694" y="128771"/>
                  </a:lnTo>
                  <a:lnTo>
                    <a:pt x="143351" y="107283"/>
                  </a:lnTo>
                  <a:lnTo>
                    <a:pt x="145777" y="74400"/>
                  </a:lnTo>
                  <a:lnTo>
                    <a:pt x="157077" y="31848"/>
                  </a:lnTo>
                  <a:lnTo>
                    <a:pt x="172720" y="5776"/>
                  </a:lnTo>
                  <a:lnTo>
                    <a:pt x="181319" y="1562"/>
                  </a:lnTo>
                  <a:lnTo>
                    <a:pt x="203352" y="0"/>
                  </a:lnTo>
                  <a:lnTo>
                    <a:pt x="236474" y="11287"/>
                  </a:lnTo>
                  <a:lnTo>
                    <a:pt x="251652" y="26159"/>
                  </a:lnTo>
                  <a:lnTo>
                    <a:pt x="257337" y="35039"/>
                  </a:lnTo>
                  <a:lnTo>
                    <a:pt x="267631" y="88977"/>
                  </a:lnTo>
                  <a:lnTo>
                    <a:pt x="274107" y="124738"/>
                  </a:lnTo>
                  <a:lnTo>
                    <a:pt x="268707" y="1686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69119" y="32638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92" y="1199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58590" y="18951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74837" y="284008"/>
              <a:ext cx="168024" cy="194251"/>
            </a:xfrm>
            <a:custGeom>
              <a:avLst/>
              <a:gdLst/>
              <a:ahLst/>
              <a:cxnLst/>
              <a:rect l="0" t="0" r="0" b="0"/>
              <a:pathLst>
                <a:path w="168024" h="194251">
                  <a:moveTo>
                    <a:pt x="10095" y="73960"/>
                  </a:moveTo>
                  <a:lnTo>
                    <a:pt x="1762" y="111438"/>
                  </a:lnTo>
                  <a:lnTo>
                    <a:pt x="0" y="162862"/>
                  </a:lnTo>
                  <a:lnTo>
                    <a:pt x="5999" y="184052"/>
                  </a:lnTo>
                  <a:lnTo>
                    <a:pt x="10874" y="192978"/>
                  </a:lnTo>
                  <a:lnTo>
                    <a:pt x="14124" y="194250"/>
                  </a:lnTo>
                  <a:lnTo>
                    <a:pt x="16290" y="190418"/>
                  </a:lnTo>
                  <a:lnTo>
                    <a:pt x="20053" y="136783"/>
                  </a:lnTo>
                  <a:lnTo>
                    <a:pt x="23631" y="75625"/>
                  </a:lnTo>
                  <a:lnTo>
                    <a:pt x="35256" y="23726"/>
                  </a:lnTo>
                  <a:lnTo>
                    <a:pt x="40907" y="14735"/>
                  </a:lnTo>
                  <a:lnTo>
                    <a:pt x="56544" y="1624"/>
                  </a:lnTo>
                  <a:lnTo>
                    <a:pt x="64458" y="0"/>
                  </a:lnTo>
                  <a:lnTo>
                    <a:pt x="72073" y="1257"/>
                  </a:lnTo>
                  <a:lnTo>
                    <a:pt x="86774" y="8892"/>
                  </a:lnTo>
                  <a:lnTo>
                    <a:pt x="122329" y="39540"/>
                  </a:lnTo>
                  <a:lnTo>
                    <a:pt x="137847" y="65711"/>
                  </a:lnTo>
                  <a:lnTo>
                    <a:pt x="157218" y="119494"/>
                  </a:lnTo>
                  <a:lnTo>
                    <a:pt x="164821" y="156082"/>
                  </a:lnTo>
                  <a:lnTo>
                    <a:pt x="168023" y="189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86795" y="304566"/>
              <a:ext cx="198221" cy="183491"/>
            </a:xfrm>
            <a:custGeom>
              <a:avLst/>
              <a:gdLst/>
              <a:ahLst/>
              <a:cxnLst/>
              <a:rect l="0" t="0" r="0" b="0"/>
              <a:pathLst>
                <a:path w="198221" h="183491">
                  <a:moveTo>
                    <a:pt x="135049" y="63931"/>
                  </a:moveTo>
                  <a:lnTo>
                    <a:pt x="125474" y="39884"/>
                  </a:lnTo>
                  <a:lnTo>
                    <a:pt x="95646" y="4338"/>
                  </a:lnTo>
                  <a:lnTo>
                    <a:pt x="87723" y="806"/>
                  </a:lnTo>
                  <a:lnTo>
                    <a:pt x="69562" y="0"/>
                  </a:lnTo>
                  <a:lnTo>
                    <a:pt x="52912" y="6661"/>
                  </a:lnTo>
                  <a:lnTo>
                    <a:pt x="23158" y="30002"/>
                  </a:lnTo>
                  <a:lnTo>
                    <a:pt x="7400" y="55827"/>
                  </a:lnTo>
                  <a:lnTo>
                    <a:pt x="0" y="104401"/>
                  </a:lnTo>
                  <a:lnTo>
                    <a:pt x="1058" y="144032"/>
                  </a:lnTo>
                  <a:lnTo>
                    <a:pt x="9597" y="167382"/>
                  </a:lnTo>
                  <a:lnTo>
                    <a:pt x="17489" y="175012"/>
                  </a:lnTo>
                  <a:lnTo>
                    <a:pt x="38737" y="183490"/>
                  </a:lnTo>
                  <a:lnTo>
                    <a:pt x="48614" y="182242"/>
                  </a:lnTo>
                  <a:lnTo>
                    <a:pt x="65828" y="171496"/>
                  </a:lnTo>
                  <a:lnTo>
                    <a:pt x="83084" y="145715"/>
                  </a:lnTo>
                  <a:lnTo>
                    <a:pt x="90989" y="97157"/>
                  </a:lnTo>
                  <a:lnTo>
                    <a:pt x="92070" y="70119"/>
                  </a:lnTo>
                  <a:lnTo>
                    <a:pt x="93528" y="66887"/>
                  </a:lnTo>
                  <a:lnTo>
                    <a:pt x="117352" y="127686"/>
                  </a:lnTo>
                  <a:lnTo>
                    <a:pt x="130693" y="147248"/>
                  </a:lnTo>
                  <a:lnTo>
                    <a:pt x="148321" y="163742"/>
                  </a:lnTo>
                  <a:lnTo>
                    <a:pt x="167854" y="172632"/>
                  </a:lnTo>
                  <a:lnTo>
                    <a:pt x="198220" y="1797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63655" y="52642"/>
              <a:ext cx="16118" cy="421141"/>
            </a:xfrm>
            <a:custGeom>
              <a:avLst/>
              <a:gdLst/>
              <a:ahLst/>
              <a:cxnLst/>
              <a:rect l="0" t="0" r="0" b="0"/>
              <a:pathLst>
                <a:path w="16118" h="421141">
                  <a:moveTo>
                    <a:pt x="16117" y="0"/>
                  </a:moveTo>
                  <a:lnTo>
                    <a:pt x="8881" y="27556"/>
                  </a:lnTo>
                  <a:lnTo>
                    <a:pt x="6239" y="86898"/>
                  </a:lnTo>
                  <a:lnTo>
                    <a:pt x="5781" y="137662"/>
                  </a:lnTo>
                  <a:lnTo>
                    <a:pt x="5645" y="192867"/>
                  </a:lnTo>
                  <a:lnTo>
                    <a:pt x="5605" y="250558"/>
                  </a:lnTo>
                  <a:lnTo>
                    <a:pt x="5593" y="301577"/>
                  </a:lnTo>
                  <a:lnTo>
                    <a:pt x="0" y="355149"/>
                  </a:lnTo>
                  <a:lnTo>
                    <a:pt x="4043" y="404001"/>
                  </a:lnTo>
                  <a:lnTo>
                    <a:pt x="558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90259" y="189512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53574" y="16789"/>
                  </a:lnTo>
                  <a:lnTo>
                    <a:pt x="199524" y="23334"/>
                  </a:lnTo>
                  <a:lnTo>
                    <a:pt x="143787" y="35545"/>
                  </a:lnTo>
                  <a:lnTo>
                    <a:pt x="80481" y="41987"/>
                  </a:lnTo>
                  <a:lnTo>
                    <a:pt x="27942" y="5019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8228" y="305326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3119" y="42692"/>
                  </a:lnTo>
                  <a:lnTo>
                    <a:pt x="9553" y="103238"/>
                  </a:lnTo>
                  <a:lnTo>
                    <a:pt x="10335" y="15509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48228" y="200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64041" y="266581"/>
              <a:ext cx="157929" cy="238787"/>
            </a:xfrm>
            <a:custGeom>
              <a:avLst/>
              <a:gdLst/>
              <a:ahLst/>
              <a:cxnLst/>
              <a:rect l="0" t="0" r="0" b="0"/>
              <a:pathLst>
                <a:path w="157929" h="238787">
                  <a:moveTo>
                    <a:pt x="0" y="70330"/>
                  </a:moveTo>
                  <a:lnTo>
                    <a:pt x="3120" y="124475"/>
                  </a:lnTo>
                  <a:lnTo>
                    <a:pt x="16789" y="186125"/>
                  </a:lnTo>
                  <a:lnTo>
                    <a:pt x="19160" y="212262"/>
                  </a:lnTo>
                  <a:lnTo>
                    <a:pt x="18623" y="216424"/>
                  </a:lnTo>
                  <a:lnTo>
                    <a:pt x="17094" y="214519"/>
                  </a:lnTo>
                  <a:lnTo>
                    <a:pt x="4158" y="165401"/>
                  </a:lnTo>
                  <a:lnTo>
                    <a:pt x="821" y="111813"/>
                  </a:lnTo>
                  <a:lnTo>
                    <a:pt x="5751" y="56168"/>
                  </a:lnTo>
                  <a:lnTo>
                    <a:pt x="14702" y="14142"/>
                  </a:lnTo>
                  <a:lnTo>
                    <a:pt x="21500" y="5965"/>
                  </a:lnTo>
                  <a:lnTo>
                    <a:pt x="30711" y="1684"/>
                  </a:lnTo>
                  <a:lnTo>
                    <a:pt x="41531" y="0"/>
                  </a:lnTo>
                  <a:lnTo>
                    <a:pt x="59792" y="4367"/>
                  </a:lnTo>
                  <a:lnTo>
                    <a:pt x="86346" y="23100"/>
                  </a:lnTo>
                  <a:lnTo>
                    <a:pt x="103887" y="42320"/>
                  </a:lnTo>
                  <a:lnTo>
                    <a:pt x="127799" y="92787"/>
                  </a:lnTo>
                  <a:lnTo>
                    <a:pt x="138688" y="120085"/>
                  </a:lnTo>
                  <a:lnTo>
                    <a:pt x="148798" y="172619"/>
                  </a:lnTo>
                  <a:lnTo>
                    <a:pt x="155222" y="206313"/>
                  </a:lnTo>
                  <a:lnTo>
                    <a:pt x="157928" y="238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48269" y="312498"/>
              <a:ext cx="329808" cy="403440"/>
            </a:xfrm>
            <a:custGeom>
              <a:avLst/>
              <a:gdLst/>
              <a:ahLst/>
              <a:cxnLst/>
              <a:rect l="0" t="0" r="0" b="0"/>
              <a:pathLst>
                <a:path w="329808" h="403440">
                  <a:moveTo>
                    <a:pt x="263213" y="77056"/>
                  </a:moveTo>
                  <a:lnTo>
                    <a:pt x="268802" y="60288"/>
                  </a:lnTo>
                  <a:lnTo>
                    <a:pt x="268108" y="53009"/>
                  </a:lnTo>
                  <a:lnTo>
                    <a:pt x="261099" y="38683"/>
                  </a:lnTo>
                  <a:lnTo>
                    <a:pt x="243999" y="17463"/>
                  </a:lnTo>
                  <a:lnTo>
                    <a:pt x="218525" y="1947"/>
                  </a:lnTo>
                  <a:lnTo>
                    <a:pt x="195778" y="0"/>
                  </a:lnTo>
                  <a:lnTo>
                    <a:pt x="172410" y="4205"/>
                  </a:lnTo>
                  <a:lnTo>
                    <a:pt x="146101" y="19726"/>
                  </a:lnTo>
                  <a:lnTo>
                    <a:pt x="130834" y="32469"/>
                  </a:lnTo>
                  <a:lnTo>
                    <a:pt x="122489" y="52170"/>
                  </a:lnTo>
                  <a:lnTo>
                    <a:pt x="117132" y="108535"/>
                  </a:lnTo>
                  <a:lnTo>
                    <a:pt x="121793" y="147604"/>
                  </a:lnTo>
                  <a:lnTo>
                    <a:pt x="130559" y="167292"/>
                  </a:lnTo>
                  <a:lnTo>
                    <a:pt x="136173" y="175818"/>
                  </a:lnTo>
                  <a:lnTo>
                    <a:pt x="144594" y="180332"/>
                  </a:lnTo>
                  <a:lnTo>
                    <a:pt x="166430" y="182228"/>
                  </a:lnTo>
                  <a:lnTo>
                    <a:pt x="175294" y="178756"/>
                  </a:lnTo>
                  <a:lnTo>
                    <a:pt x="188263" y="165540"/>
                  </a:lnTo>
                  <a:lnTo>
                    <a:pt x="218277" y="118344"/>
                  </a:lnTo>
                  <a:lnTo>
                    <a:pt x="222727" y="108091"/>
                  </a:lnTo>
                  <a:lnTo>
                    <a:pt x="228033" y="104765"/>
                  </a:lnTo>
                  <a:lnTo>
                    <a:pt x="233910" y="106057"/>
                  </a:lnTo>
                  <a:lnTo>
                    <a:pt x="240168" y="110428"/>
                  </a:lnTo>
                  <a:lnTo>
                    <a:pt x="260154" y="138937"/>
                  </a:lnTo>
                  <a:lnTo>
                    <a:pt x="280632" y="190492"/>
                  </a:lnTo>
                  <a:lnTo>
                    <a:pt x="305994" y="242616"/>
                  </a:lnTo>
                  <a:lnTo>
                    <a:pt x="327945" y="287054"/>
                  </a:lnTo>
                  <a:lnTo>
                    <a:pt x="329807" y="308429"/>
                  </a:lnTo>
                  <a:lnTo>
                    <a:pt x="325565" y="328457"/>
                  </a:lnTo>
                  <a:lnTo>
                    <a:pt x="315881" y="345157"/>
                  </a:lnTo>
                  <a:lnTo>
                    <a:pt x="297539" y="357259"/>
                  </a:lnTo>
                  <a:lnTo>
                    <a:pt x="272620" y="365367"/>
                  </a:lnTo>
                  <a:lnTo>
                    <a:pt x="225706" y="369932"/>
                  </a:lnTo>
                  <a:lnTo>
                    <a:pt x="173591" y="372454"/>
                  </a:lnTo>
                  <a:lnTo>
                    <a:pt x="114215" y="380091"/>
                  </a:lnTo>
                  <a:lnTo>
                    <a:pt x="55679" y="389762"/>
                  </a:lnTo>
                  <a:lnTo>
                    <a:pt x="0" y="403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87267" y="161318"/>
              <a:ext cx="306019" cy="322993"/>
            </a:xfrm>
            <a:custGeom>
              <a:avLst/>
              <a:gdLst/>
              <a:ahLst/>
              <a:cxnLst/>
              <a:rect l="0" t="0" r="0" b="0"/>
              <a:pathLst>
                <a:path w="306019" h="322993">
                  <a:moveTo>
                    <a:pt x="113769" y="322992"/>
                  </a:moveTo>
                  <a:lnTo>
                    <a:pt x="106533" y="295436"/>
                  </a:lnTo>
                  <a:lnTo>
                    <a:pt x="97651" y="239214"/>
                  </a:lnTo>
                  <a:lnTo>
                    <a:pt x="74060" y="177112"/>
                  </a:lnTo>
                  <a:lnTo>
                    <a:pt x="48040" y="118095"/>
                  </a:lnTo>
                  <a:lnTo>
                    <a:pt x="21030" y="60527"/>
                  </a:lnTo>
                  <a:lnTo>
                    <a:pt x="1023" y="28416"/>
                  </a:lnTo>
                  <a:lnTo>
                    <a:pt x="0" y="20153"/>
                  </a:lnTo>
                  <a:lnTo>
                    <a:pt x="2828" y="13475"/>
                  </a:lnTo>
                  <a:lnTo>
                    <a:pt x="8223" y="7853"/>
                  </a:lnTo>
                  <a:lnTo>
                    <a:pt x="26695" y="1606"/>
                  </a:lnTo>
                  <a:lnTo>
                    <a:pt x="50503" y="0"/>
                  </a:lnTo>
                  <a:lnTo>
                    <a:pt x="103915" y="8501"/>
                  </a:lnTo>
                  <a:lnTo>
                    <a:pt x="142435" y="21189"/>
                  </a:lnTo>
                  <a:lnTo>
                    <a:pt x="203678" y="47159"/>
                  </a:lnTo>
                  <a:lnTo>
                    <a:pt x="260651" y="95399"/>
                  </a:lnTo>
                  <a:lnTo>
                    <a:pt x="283372" y="124146"/>
                  </a:lnTo>
                  <a:lnTo>
                    <a:pt x="306018" y="175751"/>
                  </a:lnTo>
                  <a:lnTo>
                    <a:pt x="305912" y="212815"/>
                  </a:lnTo>
                  <a:lnTo>
                    <a:pt x="292883" y="247843"/>
                  </a:lnTo>
                  <a:lnTo>
                    <a:pt x="268615" y="274860"/>
                  </a:lnTo>
                  <a:lnTo>
                    <a:pt x="233609" y="297682"/>
                  </a:lnTo>
                  <a:lnTo>
                    <a:pt x="188011" y="313673"/>
                  </a:lnTo>
                  <a:lnTo>
                    <a:pt x="130947" y="313916"/>
                  </a:lnTo>
                  <a:lnTo>
                    <a:pt x="92712" y="312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03791" y="235823"/>
              <a:ext cx="166454" cy="201939"/>
            </a:xfrm>
            <a:custGeom>
              <a:avLst/>
              <a:gdLst/>
              <a:ahLst/>
              <a:cxnLst/>
              <a:rect l="0" t="0" r="0" b="0"/>
              <a:pathLst>
                <a:path w="166454" h="201939">
                  <a:moveTo>
                    <a:pt x="18343" y="122145"/>
                  </a:moveTo>
                  <a:lnTo>
                    <a:pt x="36324" y="106504"/>
                  </a:lnTo>
                  <a:lnTo>
                    <a:pt x="88085" y="87301"/>
                  </a:lnTo>
                  <a:lnTo>
                    <a:pt x="132205" y="71892"/>
                  </a:lnTo>
                  <a:lnTo>
                    <a:pt x="149277" y="60426"/>
                  </a:lnTo>
                  <a:lnTo>
                    <a:pt x="161544" y="44412"/>
                  </a:lnTo>
                  <a:lnTo>
                    <a:pt x="166453" y="35228"/>
                  </a:lnTo>
                  <a:lnTo>
                    <a:pt x="166216" y="26766"/>
                  </a:lnTo>
                  <a:lnTo>
                    <a:pt x="162549" y="18785"/>
                  </a:lnTo>
                  <a:lnTo>
                    <a:pt x="156594" y="11124"/>
                  </a:lnTo>
                  <a:lnTo>
                    <a:pt x="137500" y="2613"/>
                  </a:lnTo>
                  <a:lnTo>
                    <a:pt x="114586" y="0"/>
                  </a:lnTo>
                  <a:lnTo>
                    <a:pt x="92703" y="2738"/>
                  </a:lnTo>
                  <a:lnTo>
                    <a:pt x="74399" y="10974"/>
                  </a:lnTo>
                  <a:lnTo>
                    <a:pt x="43584" y="35325"/>
                  </a:lnTo>
                  <a:lnTo>
                    <a:pt x="16137" y="71070"/>
                  </a:lnTo>
                  <a:lnTo>
                    <a:pt x="3392" y="102723"/>
                  </a:lnTo>
                  <a:lnTo>
                    <a:pt x="0" y="127941"/>
                  </a:lnTo>
                  <a:lnTo>
                    <a:pt x="4732" y="151627"/>
                  </a:lnTo>
                  <a:lnTo>
                    <a:pt x="15803" y="172683"/>
                  </a:lnTo>
                  <a:lnTo>
                    <a:pt x="32422" y="189840"/>
                  </a:lnTo>
                  <a:lnTo>
                    <a:pt x="54627" y="199025"/>
                  </a:lnTo>
                  <a:lnTo>
                    <a:pt x="80093" y="201938"/>
                  </a:lnTo>
                  <a:lnTo>
                    <a:pt x="134157" y="1958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56514" y="245276"/>
              <a:ext cx="139362" cy="182848"/>
            </a:xfrm>
            <a:custGeom>
              <a:avLst/>
              <a:gdLst/>
              <a:ahLst/>
              <a:cxnLst/>
              <a:rect l="0" t="0" r="0" b="0"/>
              <a:pathLst>
                <a:path w="139362" h="182848">
                  <a:moveTo>
                    <a:pt x="139361" y="17936"/>
                  </a:moveTo>
                  <a:lnTo>
                    <a:pt x="128183" y="6758"/>
                  </a:lnTo>
                  <a:lnTo>
                    <a:pt x="110217" y="1269"/>
                  </a:lnTo>
                  <a:lnTo>
                    <a:pt x="87804" y="0"/>
                  </a:lnTo>
                  <a:lnTo>
                    <a:pt x="55455" y="7032"/>
                  </a:lnTo>
                  <a:lnTo>
                    <a:pt x="34219" y="17379"/>
                  </a:lnTo>
                  <a:lnTo>
                    <a:pt x="19322" y="32896"/>
                  </a:lnTo>
                  <a:lnTo>
                    <a:pt x="226" y="71454"/>
                  </a:lnTo>
                  <a:lnTo>
                    <a:pt x="0" y="113602"/>
                  </a:lnTo>
                  <a:lnTo>
                    <a:pt x="7342" y="151956"/>
                  </a:lnTo>
                  <a:lnTo>
                    <a:pt x="12744" y="161095"/>
                  </a:lnTo>
                  <a:lnTo>
                    <a:pt x="28105" y="174369"/>
                  </a:lnTo>
                  <a:lnTo>
                    <a:pt x="49750" y="181048"/>
                  </a:lnTo>
                  <a:lnTo>
                    <a:pt x="74968" y="182847"/>
                  </a:lnTo>
                  <a:lnTo>
                    <a:pt x="119926" y="177590"/>
                  </a:lnTo>
                  <a:lnTo>
                    <a:pt x="139361" y="17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69575" y="28426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527461" y="157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32746" y="242026"/>
              <a:ext cx="294799" cy="181273"/>
            </a:xfrm>
            <a:custGeom>
              <a:avLst/>
              <a:gdLst/>
              <a:ahLst/>
              <a:cxnLst/>
              <a:rect l="0" t="0" r="0" b="0"/>
              <a:pathLst>
                <a:path w="294799" h="181273">
                  <a:moveTo>
                    <a:pt x="0" y="63300"/>
                  </a:moveTo>
                  <a:lnTo>
                    <a:pt x="8333" y="100778"/>
                  </a:lnTo>
                  <a:lnTo>
                    <a:pt x="18644" y="157446"/>
                  </a:lnTo>
                  <a:lnTo>
                    <a:pt x="26061" y="181272"/>
                  </a:lnTo>
                  <a:lnTo>
                    <a:pt x="14414" y="125919"/>
                  </a:lnTo>
                  <a:lnTo>
                    <a:pt x="14415" y="68044"/>
                  </a:lnTo>
                  <a:lnTo>
                    <a:pt x="20444" y="45521"/>
                  </a:lnTo>
                  <a:lnTo>
                    <a:pt x="30923" y="27712"/>
                  </a:lnTo>
                  <a:lnTo>
                    <a:pt x="38162" y="24367"/>
                  </a:lnTo>
                  <a:lnTo>
                    <a:pt x="46499" y="24476"/>
                  </a:lnTo>
                  <a:lnTo>
                    <a:pt x="63950" y="30837"/>
                  </a:lnTo>
                  <a:lnTo>
                    <a:pt x="86928" y="48742"/>
                  </a:lnTo>
                  <a:lnTo>
                    <a:pt x="125100" y="98965"/>
                  </a:lnTo>
                  <a:lnTo>
                    <a:pt x="121501" y="93189"/>
                  </a:lnTo>
                  <a:lnTo>
                    <a:pt x="117498" y="64617"/>
                  </a:lnTo>
                  <a:lnTo>
                    <a:pt x="121901" y="32105"/>
                  </a:lnTo>
                  <a:lnTo>
                    <a:pt x="133727" y="13950"/>
                  </a:lnTo>
                  <a:lnTo>
                    <a:pt x="141793" y="5834"/>
                  </a:lnTo>
                  <a:lnTo>
                    <a:pt x="150681" y="1593"/>
                  </a:lnTo>
                  <a:lnTo>
                    <a:pt x="169914" y="0"/>
                  </a:lnTo>
                  <a:lnTo>
                    <a:pt x="206062" y="11269"/>
                  </a:lnTo>
                  <a:lnTo>
                    <a:pt x="235230" y="29426"/>
                  </a:lnTo>
                  <a:lnTo>
                    <a:pt x="248046" y="45905"/>
                  </a:lnTo>
                  <a:lnTo>
                    <a:pt x="269620" y="102603"/>
                  </a:lnTo>
                  <a:lnTo>
                    <a:pt x="290065" y="164829"/>
                  </a:lnTo>
                  <a:lnTo>
                    <a:pt x="294798" y="179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65835" y="258375"/>
              <a:ext cx="214393" cy="173650"/>
            </a:xfrm>
            <a:custGeom>
              <a:avLst/>
              <a:gdLst/>
              <a:ahLst/>
              <a:cxnLst/>
              <a:rect l="0" t="0" r="0" b="0"/>
              <a:pathLst>
                <a:path w="214393" h="173650">
                  <a:moveTo>
                    <a:pt x="119636" y="57479"/>
                  </a:moveTo>
                  <a:lnTo>
                    <a:pt x="99392" y="13517"/>
                  </a:lnTo>
                  <a:lnTo>
                    <a:pt x="90932" y="7114"/>
                  </a:lnTo>
                  <a:lnTo>
                    <a:pt x="69054" y="0"/>
                  </a:lnTo>
                  <a:lnTo>
                    <a:pt x="46852" y="3077"/>
                  </a:lnTo>
                  <a:lnTo>
                    <a:pt x="36018" y="7173"/>
                  </a:lnTo>
                  <a:lnTo>
                    <a:pt x="27626" y="14583"/>
                  </a:lnTo>
                  <a:lnTo>
                    <a:pt x="10225" y="47369"/>
                  </a:lnTo>
                  <a:lnTo>
                    <a:pt x="0" y="86719"/>
                  </a:lnTo>
                  <a:lnTo>
                    <a:pt x="1344" y="114149"/>
                  </a:lnTo>
                  <a:lnTo>
                    <a:pt x="14266" y="150309"/>
                  </a:lnTo>
                  <a:lnTo>
                    <a:pt x="29521" y="166198"/>
                  </a:lnTo>
                  <a:lnTo>
                    <a:pt x="38502" y="172072"/>
                  </a:lnTo>
                  <a:lnTo>
                    <a:pt x="46829" y="173649"/>
                  </a:lnTo>
                  <a:lnTo>
                    <a:pt x="54721" y="172360"/>
                  </a:lnTo>
                  <a:lnTo>
                    <a:pt x="69727" y="164690"/>
                  </a:lnTo>
                  <a:lnTo>
                    <a:pt x="84196" y="153481"/>
                  </a:lnTo>
                  <a:lnTo>
                    <a:pt x="99906" y="128428"/>
                  </a:lnTo>
                  <a:lnTo>
                    <a:pt x="109629" y="87135"/>
                  </a:lnTo>
                  <a:lnTo>
                    <a:pt x="114135" y="85439"/>
                  </a:lnTo>
                  <a:lnTo>
                    <a:pt x="119478" y="86647"/>
                  </a:lnTo>
                  <a:lnTo>
                    <a:pt x="124210" y="90963"/>
                  </a:lnTo>
                  <a:lnTo>
                    <a:pt x="169290" y="148595"/>
                  </a:lnTo>
                  <a:lnTo>
                    <a:pt x="214392" y="173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32870" y="10528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8333" y="197100"/>
                  </a:lnTo>
                  <a:lnTo>
                    <a:pt x="15684" y="250024"/>
                  </a:lnTo>
                  <a:lnTo>
                    <a:pt x="20349" y="303951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36485" y="202968"/>
              <a:ext cx="222755" cy="204595"/>
            </a:xfrm>
            <a:custGeom>
              <a:avLst/>
              <a:gdLst/>
              <a:ahLst/>
              <a:cxnLst/>
              <a:rect l="0" t="0" r="0" b="0"/>
              <a:pathLst>
                <a:path w="222755" h="204595">
                  <a:moveTo>
                    <a:pt x="170127" y="18130"/>
                  </a:moveTo>
                  <a:lnTo>
                    <a:pt x="153358" y="6952"/>
                  </a:lnTo>
                  <a:lnTo>
                    <a:pt x="114985" y="0"/>
                  </a:lnTo>
                  <a:lnTo>
                    <a:pt x="66428" y="6057"/>
                  </a:lnTo>
                  <a:lnTo>
                    <a:pt x="34896" y="16372"/>
                  </a:lnTo>
                  <a:lnTo>
                    <a:pt x="17997" y="27487"/>
                  </a:lnTo>
                  <a:lnTo>
                    <a:pt x="5808" y="43346"/>
                  </a:lnTo>
                  <a:lnTo>
                    <a:pt x="919" y="52488"/>
                  </a:lnTo>
                  <a:lnTo>
                    <a:pt x="0" y="60923"/>
                  </a:lnTo>
                  <a:lnTo>
                    <a:pt x="5217" y="76533"/>
                  </a:lnTo>
                  <a:lnTo>
                    <a:pt x="12224" y="81632"/>
                  </a:lnTo>
                  <a:lnTo>
                    <a:pt x="44442" y="88808"/>
                  </a:lnTo>
                  <a:lnTo>
                    <a:pt x="97250" y="91233"/>
                  </a:lnTo>
                  <a:lnTo>
                    <a:pt x="152742" y="97301"/>
                  </a:lnTo>
                  <a:lnTo>
                    <a:pt x="189152" y="112038"/>
                  </a:lnTo>
                  <a:lnTo>
                    <a:pt x="216578" y="131222"/>
                  </a:lnTo>
                  <a:lnTo>
                    <a:pt x="220981" y="139148"/>
                  </a:lnTo>
                  <a:lnTo>
                    <a:pt x="222754" y="157314"/>
                  </a:lnTo>
                  <a:lnTo>
                    <a:pt x="216524" y="173966"/>
                  </a:lnTo>
                  <a:lnTo>
                    <a:pt x="211586" y="181682"/>
                  </a:lnTo>
                  <a:lnTo>
                    <a:pt x="193623" y="193375"/>
                  </a:lnTo>
                  <a:lnTo>
                    <a:pt x="170041" y="201302"/>
                  </a:lnTo>
                  <a:lnTo>
                    <a:pt x="132796" y="204594"/>
                  </a:lnTo>
                  <a:lnTo>
                    <a:pt x="96427" y="197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63668" y="536953"/>
              <a:ext cx="4095586" cy="52643"/>
            </a:xfrm>
            <a:custGeom>
              <a:avLst/>
              <a:gdLst/>
              <a:ahLst/>
              <a:cxnLst/>
              <a:rect l="0" t="0" r="0" b="0"/>
              <a:pathLst>
                <a:path w="4095586" h="52643">
                  <a:moveTo>
                    <a:pt x="4095585" y="52642"/>
                  </a:moveTo>
                  <a:lnTo>
                    <a:pt x="4068030" y="45407"/>
                  </a:lnTo>
                  <a:lnTo>
                    <a:pt x="4014927" y="39645"/>
                  </a:lnTo>
                  <a:lnTo>
                    <a:pt x="3964359" y="33177"/>
                  </a:lnTo>
                  <a:lnTo>
                    <a:pt x="3908140" y="24664"/>
                  </a:lnTo>
                  <a:lnTo>
                    <a:pt x="3845043" y="18650"/>
                  </a:lnTo>
                  <a:lnTo>
                    <a:pt x="3781583" y="12133"/>
                  </a:lnTo>
                  <a:lnTo>
                    <a:pt x="3724517" y="11004"/>
                  </a:lnTo>
                  <a:lnTo>
                    <a:pt x="3668745" y="10669"/>
                  </a:lnTo>
                  <a:lnTo>
                    <a:pt x="3615174" y="4981"/>
                  </a:lnTo>
                  <a:lnTo>
                    <a:pt x="3562257" y="7065"/>
                  </a:lnTo>
                  <a:lnTo>
                    <a:pt x="3503944" y="9502"/>
                  </a:lnTo>
                  <a:lnTo>
                    <a:pt x="3443064" y="3090"/>
                  </a:lnTo>
                  <a:lnTo>
                    <a:pt x="3387129" y="915"/>
                  </a:lnTo>
                  <a:lnTo>
                    <a:pt x="3324932" y="271"/>
                  </a:lnTo>
                  <a:lnTo>
                    <a:pt x="3278901" y="120"/>
                  </a:lnTo>
                  <a:lnTo>
                    <a:pt x="3234266" y="53"/>
                  </a:lnTo>
                  <a:lnTo>
                    <a:pt x="3189862" y="24"/>
                  </a:lnTo>
                  <a:lnTo>
                    <a:pt x="3142830" y="10"/>
                  </a:lnTo>
                  <a:lnTo>
                    <a:pt x="3097751" y="5"/>
                  </a:lnTo>
                  <a:lnTo>
                    <a:pt x="3053149" y="2"/>
                  </a:lnTo>
                  <a:lnTo>
                    <a:pt x="3006030" y="1"/>
                  </a:lnTo>
                  <a:lnTo>
                    <a:pt x="2960911" y="0"/>
                  </a:lnTo>
                  <a:lnTo>
                    <a:pt x="2902288" y="0"/>
                  </a:lnTo>
                  <a:lnTo>
                    <a:pt x="2849043" y="0"/>
                  </a:lnTo>
                  <a:lnTo>
                    <a:pt x="2785694" y="0"/>
                  </a:lnTo>
                  <a:lnTo>
                    <a:pt x="2727539" y="3119"/>
                  </a:lnTo>
                  <a:lnTo>
                    <a:pt x="2670859" y="9065"/>
                  </a:lnTo>
                  <a:lnTo>
                    <a:pt x="2617475" y="10095"/>
                  </a:lnTo>
                  <a:lnTo>
                    <a:pt x="2568382" y="10400"/>
                  </a:lnTo>
                  <a:lnTo>
                    <a:pt x="2507433" y="10490"/>
                  </a:lnTo>
                  <a:lnTo>
                    <a:pt x="2454279" y="10517"/>
                  </a:lnTo>
                  <a:lnTo>
                    <a:pt x="2392126" y="10525"/>
                  </a:lnTo>
                  <a:lnTo>
                    <a:pt x="2345694" y="10527"/>
                  </a:lnTo>
                  <a:lnTo>
                    <a:pt x="2282874" y="10528"/>
                  </a:lnTo>
                  <a:lnTo>
                    <a:pt x="2225266" y="10528"/>
                  </a:lnTo>
                  <a:lnTo>
                    <a:pt x="2165693" y="10528"/>
                  </a:lnTo>
                  <a:lnTo>
                    <a:pt x="2109047" y="10528"/>
                  </a:lnTo>
                  <a:lnTo>
                    <a:pt x="2049760" y="10528"/>
                  </a:lnTo>
                  <a:lnTo>
                    <a:pt x="1987805" y="10528"/>
                  </a:lnTo>
                  <a:lnTo>
                    <a:pt x="1926998" y="10528"/>
                  </a:lnTo>
                  <a:lnTo>
                    <a:pt x="1866487" y="10528"/>
                  </a:lnTo>
                  <a:lnTo>
                    <a:pt x="1805460" y="13648"/>
                  </a:lnTo>
                  <a:lnTo>
                    <a:pt x="1780407" y="16594"/>
                  </a:lnTo>
                  <a:lnTo>
                    <a:pt x="1726196" y="12073"/>
                  </a:lnTo>
                  <a:lnTo>
                    <a:pt x="1670427" y="10834"/>
                  </a:lnTo>
                  <a:lnTo>
                    <a:pt x="1614351" y="10589"/>
                  </a:lnTo>
                  <a:lnTo>
                    <a:pt x="1558214" y="10540"/>
                  </a:lnTo>
                  <a:lnTo>
                    <a:pt x="1502065" y="10531"/>
                  </a:lnTo>
                  <a:lnTo>
                    <a:pt x="1445913" y="10529"/>
                  </a:lnTo>
                  <a:lnTo>
                    <a:pt x="1389762" y="10528"/>
                  </a:lnTo>
                  <a:lnTo>
                    <a:pt x="1333609" y="16118"/>
                  </a:lnTo>
                  <a:lnTo>
                    <a:pt x="1277458" y="20081"/>
                  </a:lnTo>
                  <a:lnTo>
                    <a:pt x="1224425" y="17745"/>
                  </a:lnTo>
                  <a:lnTo>
                    <a:pt x="1174219" y="11954"/>
                  </a:lnTo>
                  <a:lnTo>
                    <a:pt x="1127546" y="10951"/>
                  </a:lnTo>
                  <a:lnTo>
                    <a:pt x="1065493" y="16243"/>
                  </a:lnTo>
                  <a:lnTo>
                    <a:pt x="1012012" y="14041"/>
                  </a:lnTo>
                  <a:lnTo>
                    <a:pt x="966530" y="11569"/>
                  </a:lnTo>
                  <a:lnTo>
                    <a:pt x="906651" y="10837"/>
                  </a:lnTo>
                  <a:lnTo>
                    <a:pt x="853814" y="10620"/>
                  </a:lnTo>
                  <a:lnTo>
                    <a:pt x="794039" y="10546"/>
                  </a:lnTo>
                  <a:lnTo>
                    <a:pt x="746618" y="10534"/>
                  </a:lnTo>
                  <a:lnTo>
                    <a:pt x="700718" y="10531"/>
                  </a:lnTo>
                  <a:lnTo>
                    <a:pt x="644618" y="10529"/>
                  </a:lnTo>
                  <a:lnTo>
                    <a:pt x="598360" y="10529"/>
                  </a:lnTo>
                  <a:lnTo>
                    <a:pt x="538250" y="10528"/>
                  </a:lnTo>
                  <a:lnTo>
                    <a:pt x="485345" y="10528"/>
                  </a:lnTo>
                  <a:lnTo>
                    <a:pt x="422038" y="10528"/>
                  </a:lnTo>
                  <a:lnTo>
                    <a:pt x="361095" y="10528"/>
                  </a:lnTo>
                  <a:lnTo>
                    <a:pt x="299922" y="13648"/>
                  </a:lnTo>
                  <a:lnTo>
                    <a:pt x="248107" y="19593"/>
                  </a:lnTo>
                  <a:lnTo>
                    <a:pt x="189977" y="20623"/>
                  </a:lnTo>
                  <a:lnTo>
                    <a:pt x="126479" y="20928"/>
                  </a:lnTo>
                  <a:lnTo>
                    <a:pt x="63212" y="210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5813" y="652766"/>
            <a:ext cx="4242986" cy="577888"/>
            <a:chOff x="115813" y="652766"/>
            <a:chExt cx="4242986" cy="577888"/>
          </a:xfrm>
        </p:grpSpPr>
        <p:sp>
          <p:nvSpPr>
            <p:cNvPr id="28" name="Freeform 27"/>
            <p:cNvSpPr/>
            <p:nvPr/>
          </p:nvSpPr>
          <p:spPr>
            <a:xfrm>
              <a:off x="115813" y="894922"/>
              <a:ext cx="337959" cy="254589"/>
            </a:xfrm>
            <a:custGeom>
              <a:avLst/>
              <a:gdLst/>
              <a:ahLst/>
              <a:cxnLst/>
              <a:rect l="0" t="0" r="0" b="0"/>
              <a:pathLst>
                <a:path w="337959" h="254589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9575" y="157566"/>
                  </a:lnTo>
                  <a:lnTo>
                    <a:pt x="32784" y="204953"/>
                  </a:lnTo>
                  <a:lnTo>
                    <a:pt x="59898" y="237536"/>
                  </a:lnTo>
                  <a:lnTo>
                    <a:pt x="86378" y="253785"/>
                  </a:lnTo>
                  <a:lnTo>
                    <a:pt x="96190" y="254588"/>
                  </a:lnTo>
                  <a:lnTo>
                    <a:pt x="116450" y="249241"/>
                  </a:lnTo>
                  <a:lnTo>
                    <a:pt x="141998" y="233076"/>
                  </a:lnTo>
                  <a:lnTo>
                    <a:pt x="153967" y="217063"/>
                  </a:lnTo>
                  <a:lnTo>
                    <a:pt x="162017" y="197078"/>
                  </a:lnTo>
                  <a:lnTo>
                    <a:pt x="165594" y="172598"/>
                  </a:lnTo>
                  <a:lnTo>
                    <a:pt x="167718" y="167708"/>
                  </a:lnTo>
                  <a:lnTo>
                    <a:pt x="170304" y="167957"/>
                  </a:lnTo>
                  <a:lnTo>
                    <a:pt x="221420" y="231237"/>
                  </a:lnTo>
                  <a:lnTo>
                    <a:pt x="228332" y="238386"/>
                  </a:lnTo>
                  <a:lnTo>
                    <a:pt x="238789" y="241982"/>
                  </a:lnTo>
                  <a:lnTo>
                    <a:pt x="266006" y="242858"/>
                  </a:lnTo>
                  <a:lnTo>
                    <a:pt x="288240" y="236229"/>
                  </a:lnTo>
                  <a:lnTo>
                    <a:pt x="321579" y="212909"/>
                  </a:lnTo>
                  <a:lnTo>
                    <a:pt x="333217" y="190162"/>
                  </a:lnTo>
                  <a:lnTo>
                    <a:pt x="337958" y="175908"/>
                  </a:lnTo>
                  <a:lnTo>
                    <a:pt x="336987" y="147591"/>
                  </a:lnTo>
                  <a:lnTo>
                    <a:pt x="320544" y="85640"/>
                  </a:lnTo>
                  <a:lnTo>
                    <a:pt x="31585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1173" y="958093"/>
              <a:ext cx="88423" cy="108721"/>
            </a:xfrm>
            <a:custGeom>
              <a:avLst/>
              <a:gdLst/>
              <a:ahLst/>
              <a:cxnLst/>
              <a:rect l="0" t="0" r="0" b="0"/>
              <a:pathLst>
                <a:path w="88423" h="108721">
                  <a:moveTo>
                    <a:pt x="25251" y="42114"/>
                  </a:moveTo>
                  <a:lnTo>
                    <a:pt x="34316" y="100731"/>
                  </a:lnTo>
                  <a:lnTo>
                    <a:pt x="32465" y="106928"/>
                  </a:lnTo>
                  <a:lnTo>
                    <a:pt x="28890" y="108720"/>
                  </a:lnTo>
                  <a:lnTo>
                    <a:pt x="24168" y="107575"/>
                  </a:lnTo>
                  <a:lnTo>
                    <a:pt x="15801" y="96944"/>
                  </a:lnTo>
                  <a:lnTo>
                    <a:pt x="898" y="61523"/>
                  </a:lnTo>
                  <a:lnTo>
                    <a:pt x="0" y="41382"/>
                  </a:lnTo>
                  <a:lnTo>
                    <a:pt x="1398" y="31097"/>
                  </a:lnTo>
                  <a:lnTo>
                    <a:pt x="5840" y="23071"/>
                  </a:lnTo>
                  <a:lnTo>
                    <a:pt x="20133" y="11033"/>
                  </a:lnTo>
                  <a:lnTo>
                    <a:pt x="53501" y="3269"/>
                  </a:lnTo>
                  <a:lnTo>
                    <a:pt x="884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4352" y="101073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4939" y="16768"/>
                  </a:lnTo>
                  <a:lnTo>
                    <a:pt x="5315" y="34359"/>
                  </a:lnTo>
                  <a:lnTo>
                    <a:pt x="7041" y="550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3295" y="915979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2686" y="831751"/>
              <a:ext cx="9066" cy="284270"/>
            </a:xfrm>
            <a:custGeom>
              <a:avLst/>
              <a:gdLst/>
              <a:ahLst/>
              <a:cxnLst/>
              <a:rect l="0" t="0" r="0" b="0"/>
              <a:pathLst>
                <a:path w="9066" h="284270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472" y="176885"/>
                  </a:lnTo>
                  <a:lnTo>
                    <a:pt x="8948" y="234722"/>
                  </a:lnTo>
                  <a:lnTo>
                    <a:pt x="906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5937" y="94756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421" y="5590"/>
                  </a:lnTo>
                  <a:lnTo>
                    <a:pt x="74866" y="16789"/>
                  </a:lnTo>
                  <a:lnTo>
                    <a:pt x="2185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4772" y="941128"/>
              <a:ext cx="134217" cy="174893"/>
            </a:xfrm>
            <a:custGeom>
              <a:avLst/>
              <a:gdLst/>
              <a:ahLst/>
              <a:cxnLst/>
              <a:rect l="0" t="0" r="0" b="0"/>
              <a:pathLst>
                <a:path w="134217" h="174893">
                  <a:moveTo>
                    <a:pt x="150" y="80136"/>
                  </a:moveTo>
                  <a:lnTo>
                    <a:pt x="37628" y="71803"/>
                  </a:lnTo>
                  <a:lnTo>
                    <a:pt x="83462" y="64452"/>
                  </a:lnTo>
                  <a:lnTo>
                    <a:pt x="110103" y="49492"/>
                  </a:lnTo>
                  <a:lnTo>
                    <a:pt x="132814" y="30242"/>
                  </a:lnTo>
                  <a:lnTo>
                    <a:pt x="134216" y="23477"/>
                  </a:lnTo>
                  <a:lnTo>
                    <a:pt x="131641" y="16627"/>
                  </a:lnTo>
                  <a:lnTo>
                    <a:pt x="126415" y="9720"/>
                  </a:lnTo>
                  <a:lnTo>
                    <a:pt x="108130" y="2047"/>
                  </a:lnTo>
                  <a:lnTo>
                    <a:pt x="96703" y="0"/>
                  </a:lnTo>
                  <a:lnTo>
                    <a:pt x="74648" y="3966"/>
                  </a:lnTo>
                  <a:lnTo>
                    <a:pt x="31893" y="25575"/>
                  </a:lnTo>
                  <a:lnTo>
                    <a:pt x="5786" y="51102"/>
                  </a:lnTo>
                  <a:lnTo>
                    <a:pt x="1567" y="60780"/>
                  </a:lnTo>
                  <a:lnTo>
                    <a:pt x="0" y="80892"/>
                  </a:lnTo>
                  <a:lnTo>
                    <a:pt x="5695" y="111945"/>
                  </a:lnTo>
                  <a:lnTo>
                    <a:pt x="20380" y="137784"/>
                  </a:lnTo>
                  <a:lnTo>
                    <a:pt x="39549" y="160258"/>
                  </a:lnTo>
                  <a:lnTo>
                    <a:pt x="59385" y="168388"/>
                  </a:lnTo>
                  <a:lnTo>
                    <a:pt x="115963" y="174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36954" y="652766"/>
              <a:ext cx="227440" cy="214205"/>
            </a:xfrm>
            <a:custGeom>
              <a:avLst/>
              <a:gdLst/>
              <a:ahLst/>
              <a:cxnLst/>
              <a:rect l="0" t="0" r="0" b="0"/>
              <a:pathLst>
                <a:path w="227440" h="214205">
                  <a:moveTo>
                    <a:pt x="200206" y="0"/>
                  </a:moveTo>
                  <a:lnTo>
                    <a:pt x="146331" y="17959"/>
                  </a:lnTo>
                  <a:lnTo>
                    <a:pt x="115613" y="25858"/>
                  </a:lnTo>
                  <a:lnTo>
                    <a:pt x="73792" y="19233"/>
                  </a:lnTo>
                  <a:lnTo>
                    <a:pt x="31736" y="6659"/>
                  </a:lnTo>
                  <a:lnTo>
                    <a:pt x="22382" y="6779"/>
                  </a:lnTo>
                  <a:lnTo>
                    <a:pt x="5750" y="13152"/>
                  </a:lnTo>
                  <a:lnTo>
                    <a:pt x="1548" y="19296"/>
                  </a:lnTo>
                  <a:lnTo>
                    <a:pt x="0" y="35483"/>
                  </a:lnTo>
                  <a:lnTo>
                    <a:pt x="14804" y="95099"/>
                  </a:lnTo>
                  <a:lnTo>
                    <a:pt x="20453" y="100834"/>
                  </a:lnTo>
                  <a:lnTo>
                    <a:pt x="27728" y="103488"/>
                  </a:lnTo>
                  <a:lnTo>
                    <a:pt x="45171" y="103317"/>
                  </a:lnTo>
                  <a:lnTo>
                    <a:pt x="100891" y="90526"/>
                  </a:lnTo>
                  <a:lnTo>
                    <a:pt x="135684" y="91684"/>
                  </a:lnTo>
                  <a:lnTo>
                    <a:pt x="168220" y="105025"/>
                  </a:lnTo>
                  <a:lnTo>
                    <a:pt x="217102" y="144175"/>
                  </a:lnTo>
                  <a:lnTo>
                    <a:pt x="225263" y="164294"/>
                  </a:lnTo>
                  <a:lnTo>
                    <a:pt x="227439" y="176210"/>
                  </a:lnTo>
                  <a:lnTo>
                    <a:pt x="225381" y="185324"/>
                  </a:lnTo>
                  <a:lnTo>
                    <a:pt x="220499" y="192569"/>
                  </a:lnTo>
                  <a:lnTo>
                    <a:pt x="205716" y="203740"/>
                  </a:lnTo>
                  <a:lnTo>
                    <a:pt x="187447" y="212604"/>
                  </a:lnTo>
                  <a:lnTo>
                    <a:pt x="167629" y="214204"/>
                  </a:lnTo>
                  <a:lnTo>
                    <a:pt x="115132" y="211288"/>
                  </a:lnTo>
                  <a:lnTo>
                    <a:pt x="5280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42362" y="905450"/>
              <a:ext cx="431670" cy="10530"/>
            </a:xfrm>
            <a:custGeom>
              <a:avLst/>
              <a:gdLst/>
              <a:ahLst/>
              <a:cxnLst/>
              <a:rect l="0" t="0" r="0" b="0"/>
              <a:pathLst>
                <a:path w="431670" h="10530">
                  <a:moveTo>
                    <a:pt x="431669" y="10529"/>
                  </a:moveTo>
                  <a:lnTo>
                    <a:pt x="373052" y="10529"/>
                  </a:lnTo>
                  <a:lnTo>
                    <a:pt x="316455" y="5315"/>
                  </a:lnTo>
                  <a:lnTo>
                    <a:pt x="262681" y="9499"/>
                  </a:lnTo>
                  <a:lnTo>
                    <a:pt x="210205" y="3090"/>
                  </a:lnTo>
                  <a:lnTo>
                    <a:pt x="162759" y="916"/>
                  </a:lnTo>
                  <a:lnTo>
                    <a:pt x="111656" y="272"/>
                  </a:lnTo>
                  <a:lnTo>
                    <a:pt x="60639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80911" y="976418"/>
              <a:ext cx="166779" cy="254236"/>
            </a:xfrm>
            <a:custGeom>
              <a:avLst/>
              <a:gdLst/>
              <a:ahLst/>
              <a:cxnLst/>
              <a:rect l="0" t="0" r="0" b="0"/>
              <a:pathLst>
                <a:path w="166779" h="254236">
                  <a:moveTo>
                    <a:pt x="166778" y="55374"/>
                  </a:moveTo>
                  <a:lnTo>
                    <a:pt x="112663" y="112608"/>
                  </a:lnTo>
                  <a:lnTo>
                    <a:pt x="76940" y="169236"/>
                  </a:lnTo>
                  <a:lnTo>
                    <a:pt x="43669" y="214662"/>
                  </a:lnTo>
                  <a:lnTo>
                    <a:pt x="39143" y="234963"/>
                  </a:lnTo>
                  <a:lnTo>
                    <a:pt x="39574" y="245290"/>
                  </a:lnTo>
                  <a:lnTo>
                    <a:pt x="44541" y="251005"/>
                  </a:lnTo>
                  <a:lnTo>
                    <a:pt x="52531" y="253645"/>
                  </a:lnTo>
                  <a:lnTo>
                    <a:pt x="62537" y="254235"/>
                  </a:lnTo>
                  <a:lnTo>
                    <a:pt x="79894" y="248652"/>
                  </a:lnTo>
                  <a:lnTo>
                    <a:pt x="124531" y="218260"/>
                  </a:lnTo>
                  <a:lnTo>
                    <a:pt x="146981" y="190594"/>
                  </a:lnTo>
                  <a:lnTo>
                    <a:pt x="157199" y="170454"/>
                  </a:lnTo>
                  <a:lnTo>
                    <a:pt x="156883" y="161340"/>
                  </a:lnTo>
                  <a:lnTo>
                    <a:pt x="153162" y="152924"/>
                  </a:lnTo>
                  <a:lnTo>
                    <a:pt x="106935" y="101161"/>
                  </a:lnTo>
                  <a:lnTo>
                    <a:pt x="44743" y="67963"/>
                  </a:lnTo>
                  <a:lnTo>
                    <a:pt x="10126" y="47926"/>
                  </a:lnTo>
                  <a:lnTo>
                    <a:pt x="3852" y="39880"/>
                  </a:lnTo>
                  <a:lnTo>
                    <a:pt x="839" y="31007"/>
                  </a:lnTo>
                  <a:lnTo>
                    <a:pt x="0" y="21582"/>
                  </a:lnTo>
                  <a:lnTo>
                    <a:pt x="2950" y="14129"/>
                  </a:lnTo>
                  <a:lnTo>
                    <a:pt x="15586" y="2728"/>
                  </a:lnTo>
                  <a:lnTo>
                    <a:pt x="39140" y="0"/>
                  </a:lnTo>
                  <a:lnTo>
                    <a:pt x="96332" y="7782"/>
                  </a:lnTo>
                  <a:lnTo>
                    <a:pt x="135192" y="13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06949" y="1007831"/>
              <a:ext cx="209279" cy="181890"/>
            </a:xfrm>
            <a:custGeom>
              <a:avLst/>
              <a:gdLst/>
              <a:ahLst/>
              <a:cxnLst/>
              <a:rect l="0" t="0" r="0" b="0"/>
              <a:pathLst>
                <a:path w="209279" h="181890">
                  <a:moveTo>
                    <a:pt x="146108" y="97661"/>
                  </a:moveTo>
                  <a:lnTo>
                    <a:pt x="142988" y="54969"/>
                  </a:lnTo>
                  <a:lnTo>
                    <a:pt x="136532" y="35403"/>
                  </a:lnTo>
                  <a:lnTo>
                    <a:pt x="125864" y="18908"/>
                  </a:lnTo>
                  <a:lnTo>
                    <a:pt x="107085" y="6897"/>
                  </a:lnTo>
                  <a:lnTo>
                    <a:pt x="84311" y="0"/>
                  </a:lnTo>
                  <a:lnTo>
                    <a:pt x="62490" y="833"/>
                  </a:lnTo>
                  <a:lnTo>
                    <a:pt x="44214" y="8223"/>
                  </a:lnTo>
                  <a:lnTo>
                    <a:pt x="28292" y="20476"/>
                  </a:lnTo>
                  <a:lnTo>
                    <a:pt x="13416" y="37620"/>
                  </a:lnTo>
                  <a:lnTo>
                    <a:pt x="5245" y="60058"/>
                  </a:lnTo>
                  <a:lnTo>
                    <a:pt x="0" y="112590"/>
                  </a:lnTo>
                  <a:lnTo>
                    <a:pt x="5522" y="133932"/>
                  </a:lnTo>
                  <a:lnTo>
                    <a:pt x="28130" y="166697"/>
                  </a:lnTo>
                  <a:lnTo>
                    <a:pt x="35871" y="170591"/>
                  </a:lnTo>
                  <a:lnTo>
                    <a:pt x="53830" y="171798"/>
                  </a:lnTo>
                  <a:lnTo>
                    <a:pt x="83671" y="165901"/>
                  </a:lnTo>
                  <a:lnTo>
                    <a:pt x="101200" y="153726"/>
                  </a:lnTo>
                  <a:lnTo>
                    <a:pt x="115620" y="136617"/>
                  </a:lnTo>
                  <a:lnTo>
                    <a:pt x="125929" y="117314"/>
                  </a:lnTo>
                  <a:lnTo>
                    <a:pt x="128170" y="97037"/>
                  </a:lnTo>
                  <a:lnTo>
                    <a:pt x="127130" y="86716"/>
                  </a:lnTo>
                  <a:lnTo>
                    <a:pt x="127607" y="83346"/>
                  </a:lnTo>
                  <a:lnTo>
                    <a:pt x="129094" y="84608"/>
                  </a:lnTo>
                  <a:lnTo>
                    <a:pt x="151536" y="119988"/>
                  </a:lnTo>
                  <a:lnTo>
                    <a:pt x="209278" y="181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26159" y="975035"/>
              <a:ext cx="242785" cy="193629"/>
            </a:xfrm>
            <a:custGeom>
              <a:avLst/>
              <a:gdLst/>
              <a:ahLst/>
              <a:cxnLst/>
              <a:rect l="0" t="0" r="0" b="0"/>
              <a:pathLst>
                <a:path w="242785" h="193629">
                  <a:moveTo>
                    <a:pt x="147996" y="25172"/>
                  </a:moveTo>
                  <a:lnTo>
                    <a:pt x="120440" y="9531"/>
                  </a:lnTo>
                  <a:lnTo>
                    <a:pt x="79650" y="0"/>
                  </a:lnTo>
                  <a:lnTo>
                    <a:pt x="55619" y="1506"/>
                  </a:lnTo>
                  <a:lnTo>
                    <a:pt x="22359" y="14520"/>
                  </a:lnTo>
                  <a:lnTo>
                    <a:pt x="7150" y="29796"/>
                  </a:lnTo>
                  <a:lnTo>
                    <a:pt x="1456" y="38783"/>
                  </a:lnTo>
                  <a:lnTo>
                    <a:pt x="0" y="48284"/>
                  </a:lnTo>
                  <a:lnTo>
                    <a:pt x="4621" y="68199"/>
                  </a:lnTo>
                  <a:lnTo>
                    <a:pt x="11469" y="74914"/>
                  </a:lnTo>
                  <a:lnTo>
                    <a:pt x="31555" y="82374"/>
                  </a:lnTo>
                  <a:lnTo>
                    <a:pt x="93076" y="90676"/>
                  </a:lnTo>
                  <a:lnTo>
                    <a:pt x="148866" y="106198"/>
                  </a:lnTo>
                  <a:lnTo>
                    <a:pt x="209664" y="123478"/>
                  </a:lnTo>
                  <a:lnTo>
                    <a:pt x="236718" y="139567"/>
                  </a:lnTo>
                  <a:lnTo>
                    <a:pt x="241069" y="147059"/>
                  </a:lnTo>
                  <a:lnTo>
                    <a:pt x="242784" y="164742"/>
                  </a:lnTo>
                  <a:lnTo>
                    <a:pt x="238094" y="170861"/>
                  </a:lnTo>
                  <a:lnTo>
                    <a:pt x="189728" y="187077"/>
                  </a:lnTo>
                  <a:lnTo>
                    <a:pt x="126939" y="193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34457" y="962892"/>
              <a:ext cx="197709" cy="197562"/>
            </a:xfrm>
            <a:custGeom>
              <a:avLst/>
              <a:gdLst/>
              <a:ahLst/>
              <a:cxnLst/>
              <a:rect l="0" t="0" r="0" b="0"/>
              <a:pathLst>
                <a:path w="197709" h="197562">
                  <a:moveTo>
                    <a:pt x="176651" y="153128"/>
                  </a:moveTo>
                  <a:lnTo>
                    <a:pt x="158693" y="92018"/>
                  </a:lnTo>
                  <a:lnTo>
                    <a:pt x="146114" y="58982"/>
                  </a:lnTo>
                  <a:lnTo>
                    <a:pt x="107293" y="11399"/>
                  </a:lnTo>
                  <a:lnTo>
                    <a:pt x="86554" y="2400"/>
                  </a:lnTo>
                  <a:lnTo>
                    <a:pt x="74472" y="0"/>
                  </a:lnTo>
                  <a:lnTo>
                    <a:pt x="64078" y="740"/>
                  </a:lnTo>
                  <a:lnTo>
                    <a:pt x="37102" y="12960"/>
                  </a:lnTo>
                  <a:lnTo>
                    <a:pt x="17533" y="24931"/>
                  </a:lnTo>
                  <a:lnTo>
                    <a:pt x="10911" y="33738"/>
                  </a:lnTo>
                  <a:lnTo>
                    <a:pt x="3553" y="56002"/>
                  </a:lnTo>
                  <a:lnTo>
                    <a:pt x="0" y="114489"/>
                  </a:lnTo>
                  <a:lnTo>
                    <a:pt x="12474" y="173256"/>
                  </a:lnTo>
                  <a:lnTo>
                    <a:pt x="18067" y="181755"/>
                  </a:lnTo>
                  <a:lnTo>
                    <a:pt x="33640" y="194317"/>
                  </a:lnTo>
                  <a:lnTo>
                    <a:pt x="52259" y="197561"/>
                  </a:lnTo>
                  <a:lnTo>
                    <a:pt x="62138" y="196788"/>
                  </a:lnTo>
                  <a:lnTo>
                    <a:pt x="69893" y="192763"/>
                  </a:lnTo>
                  <a:lnTo>
                    <a:pt x="100404" y="151415"/>
                  </a:lnTo>
                  <a:lnTo>
                    <a:pt x="115195" y="121035"/>
                  </a:lnTo>
                  <a:lnTo>
                    <a:pt x="120473" y="116525"/>
                  </a:lnTo>
                  <a:lnTo>
                    <a:pt x="126331" y="115858"/>
                  </a:lnTo>
                  <a:lnTo>
                    <a:pt x="132576" y="117753"/>
                  </a:lnTo>
                  <a:lnTo>
                    <a:pt x="145754" y="129217"/>
                  </a:lnTo>
                  <a:lnTo>
                    <a:pt x="197708" y="174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12531" y="814493"/>
              <a:ext cx="161832" cy="351546"/>
            </a:xfrm>
            <a:custGeom>
              <a:avLst/>
              <a:gdLst/>
              <a:ahLst/>
              <a:cxnLst/>
              <a:rect l="0" t="0" r="0" b="0"/>
              <a:pathLst>
                <a:path w="161832" h="351546">
                  <a:moveTo>
                    <a:pt x="130246" y="259413"/>
                  </a:moveTo>
                  <a:lnTo>
                    <a:pt x="120671" y="235367"/>
                  </a:lnTo>
                  <a:lnTo>
                    <a:pt x="90843" y="194231"/>
                  </a:lnTo>
                  <a:lnTo>
                    <a:pt x="81750" y="189052"/>
                  </a:lnTo>
                  <a:lnTo>
                    <a:pt x="59169" y="186418"/>
                  </a:lnTo>
                  <a:lnTo>
                    <a:pt x="39775" y="192266"/>
                  </a:lnTo>
                  <a:lnTo>
                    <a:pt x="31327" y="197101"/>
                  </a:lnTo>
                  <a:lnTo>
                    <a:pt x="18822" y="211832"/>
                  </a:lnTo>
                  <a:lnTo>
                    <a:pt x="1261" y="255474"/>
                  </a:lnTo>
                  <a:lnTo>
                    <a:pt x="0" y="278719"/>
                  </a:lnTo>
                  <a:lnTo>
                    <a:pt x="8722" y="322238"/>
                  </a:lnTo>
                  <a:lnTo>
                    <a:pt x="21253" y="340368"/>
                  </a:lnTo>
                  <a:lnTo>
                    <a:pt x="29508" y="348478"/>
                  </a:lnTo>
                  <a:lnTo>
                    <a:pt x="37351" y="351545"/>
                  </a:lnTo>
                  <a:lnTo>
                    <a:pt x="44919" y="351250"/>
                  </a:lnTo>
                  <a:lnTo>
                    <a:pt x="59568" y="344683"/>
                  </a:lnTo>
                  <a:lnTo>
                    <a:pt x="73877" y="333966"/>
                  </a:lnTo>
                  <a:lnTo>
                    <a:pt x="84916" y="315165"/>
                  </a:lnTo>
                  <a:lnTo>
                    <a:pt x="101535" y="264967"/>
                  </a:lnTo>
                  <a:lnTo>
                    <a:pt x="112510" y="218295"/>
                  </a:lnTo>
                  <a:lnTo>
                    <a:pt x="117582" y="161832"/>
                  </a:lnTo>
                  <a:lnTo>
                    <a:pt x="113495" y="106238"/>
                  </a:lnTo>
                  <a:lnTo>
                    <a:pt x="110465" y="52721"/>
                  </a:lnTo>
                  <a:lnTo>
                    <a:pt x="109441" y="0"/>
                  </a:lnTo>
                  <a:lnTo>
                    <a:pt x="109211" y="49918"/>
                  </a:lnTo>
                  <a:lnTo>
                    <a:pt x="110365" y="96865"/>
                  </a:lnTo>
                  <a:lnTo>
                    <a:pt x="117596" y="147820"/>
                  </a:lnTo>
                  <a:lnTo>
                    <a:pt x="130520" y="211201"/>
                  </a:lnTo>
                  <a:lnTo>
                    <a:pt x="144338" y="263798"/>
                  </a:lnTo>
                  <a:lnTo>
                    <a:pt x="161831" y="3225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95419" y="934594"/>
              <a:ext cx="136872" cy="191956"/>
            </a:xfrm>
            <a:custGeom>
              <a:avLst/>
              <a:gdLst/>
              <a:ahLst/>
              <a:cxnLst/>
              <a:rect l="0" t="0" r="0" b="0"/>
              <a:pathLst>
                <a:path w="136872" h="191956">
                  <a:moveTo>
                    <a:pt x="0" y="86670"/>
                  </a:moveTo>
                  <a:lnTo>
                    <a:pt x="55141" y="72016"/>
                  </a:lnTo>
                  <a:lnTo>
                    <a:pt x="102529" y="57302"/>
                  </a:lnTo>
                  <a:lnTo>
                    <a:pt x="120048" y="45932"/>
                  </a:lnTo>
                  <a:lnTo>
                    <a:pt x="124486" y="38454"/>
                  </a:lnTo>
                  <a:lnTo>
                    <a:pt x="126297" y="20787"/>
                  </a:lnTo>
                  <a:lnTo>
                    <a:pt x="122803" y="13502"/>
                  </a:lnTo>
                  <a:lnTo>
                    <a:pt x="109561" y="2288"/>
                  </a:lnTo>
                  <a:lnTo>
                    <a:pt x="101117" y="0"/>
                  </a:lnTo>
                  <a:lnTo>
                    <a:pt x="82376" y="577"/>
                  </a:lnTo>
                  <a:lnTo>
                    <a:pt x="65468" y="7852"/>
                  </a:lnTo>
                  <a:lnTo>
                    <a:pt x="57683" y="13068"/>
                  </a:lnTo>
                  <a:lnTo>
                    <a:pt x="35549" y="42765"/>
                  </a:lnTo>
                  <a:lnTo>
                    <a:pt x="19761" y="75611"/>
                  </a:lnTo>
                  <a:lnTo>
                    <a:pt x="13264" y="113159"/>
                  </a:lnTo>
                  <a:lnTo>
                    <a:pt x="16928" y="148331"/>
                  </a:lnTo>
                  <a:lnTo>
                    <a:pt x="25462" y="167107"/>
                  </a:lnTo>
                  <a:lnTo>
                    <a:pt x="31012" y="175390"/>
                  </a:lnTo>
                  <a:lnTo>
                    <a:pt x="39392" y="180911"/>
                  </a:lnTo>
                  <a:lnTo>
                    <a:pt x="73543" y="188683"/>
                  </a:lnTo>
                  <a:lnTo>
                    <a:pt x="136871" y="1919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78766" y="940157"/>
              <a:ext cx="143038" cy="175864"/>
            </a:xfrm>
            <a:custGeom>
              <a:avLst/>
              <a:gdLst/>
              <a:ahLst/>
              <a:cxnLst/>
              <a:rect l="0" t="0" r="0" b="0"/>
              <a:pathLst>
                <a:path w="143038" h="175864">
                  <a:moveTo>
                    <a:pt x="143037" y="17936"/>
                  </a:moveTo>
                  <a:lnTo>
                    <a:pt x="131858" y="6757"/>
                  </a:lnTo>
                  <a:lnTo>
                    <a:pt x="113892" y="1269"/>
                  </a:lnTo>
                  <a:lnTo>
                    <a:pt x="91479" y="0"/>
                  </a:lnTo>
                  <a:lnTo>
                    <a:pt x="59130" y="7032"/>
                  </a:lnTo>
                  <a:lnTo>
                    <a:pt x="37895" y="17379"/>
                  </a:lnTo>
                  <a:lnTo>
                    <a:pt x="11798" y="41947"/>
                  </a:lnTo>
                  <a:lnTo>
                    <a:pt x="2820" y="64482"/>
                  </a:lnTo>
                  <a:lnTo>
                    <a:pt x="0" y="88926"/>
                  </a:lnTo>
                  <a:lnTo>
                    <a:pt x="2645" y="111488"/>
                  </a:lnTo>
                  <a:lnTo>
                    <a:pt x="10841" y="130095"/>
                  </a:lnTo>
                  <a:lnTo>
                    <a:pt x="23452" y="146163"/>
                  </a:lnTo>
                  <a:lnTo>
                    <a:pt x="40755" y="161103"/>
                  </a:lnTo>
                  <a:lnTo>
                    <a:pt x="63263" y="169303"/>
                  </a:lnTo>
                  <a:lnTo>
                    <a:pt x="99123" y="173920"/>
                  </a:lnTo>
                  <a:lnTo>
                    <a:pt x="132508" y="17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06031" y="96862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95502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1316" y="951028"/>
              <a:ext cx="221099" cy="143936"/>
            </a:xfrm>
            <a:custGeom>
              <a:avLst/>
              <a:gdLst/>
              <a:ahLst/>
              <a:cxnLst/>
              <a:rect l="0" t="0" r="0" b="0"/>
              <a:pathLst>
                <a:path w="221099" h="143936">
                  <a:moveTo>
                    <a:pt x="0" y="49179"/>
                  </a:moveTo>
                  <a:lnTo>
                    <a:pt x="5589" y="107796"/>
                  </a:lnTo>
                  <a:lnTo>
                    <a:pt x="7235" y="110483"/>
                  </a:lnTo>
                  <a:lnTo>
                    <a:pt x="9065" y="97872"/>
                  </a:lnTo>
                  <a:lnTo>
                    <a:pt x="2002" y="45539"/>
                  </a:lnTo>
                  <a:lnTo>
                    <a:pt x="1335" y="32714"/>
                  </a:lnTo>
                  <a:lnTo>
                    <a:pt x="6832" y="12225"/>
                  </a:lnTo>
                  <a:lnTo>
                    <a:pt x="11574" y="3486"/>
                  </a:lnTo>
                  <a:lnTo>
                    <a:pt x="17074" y="0"/>
                  </a:lnTo>
                  <a:lnTo>
                    <a:pt x="23081" y="15"/>
                  </a:lnTo>
                  <a:lnTo>
                    <a:pt x="29425" y="2365"/>
                  </a:lnTo>
                  <a:lnTo>
                    <a:pt x="49533" y="22440"/>
                  </a:lnTo>
                  <a:lnTo>
                    <a:pt x="76118" y="61834"/>
                  </a:lnTo>
                  <a:lnTo>
                    <a:pt x="87544" y="91793"/>
                  </a:lnTo>
                  <a:lnTo>
                    <a:pt x="87608" y="91626"/>
                  </a:lnTo>
                  <a:lnTo>
                    <a:pt x="86481" y="88006"/>
                  </a:lnTo>
                  <a:lnTo>
                    <a:pt x="95978" y="47359"/>
                  </a:lnTo>
                  <a:lnTo>
                    <a:pt x="103488" y="28483"/>
                  </a:lnTo>
                  <a:lnTo>
                    <a:pt x="114624" y="12295"/>
                  </a:lnTo>
                  <a:lnTo>
                    <a:pt x="123210" y="8212"/>
                  </a:lnTo>
                  <a:lnTo>
                    <a:pt x="145227" y="6795"/>
                  </a:lnTo>
                  <a:lnTo>
                    <a:pt x="164371" y="13184"/>
                  </a:lnTo>
                  <a:lnTo>
                    <a:pt x="172752" y="18163"/>
                  </a:lnTo>
                  <a:lnTo>
                    <a:pt x="185183" y="33054"/>
                  </a:lnTo>
                  <a:lnTo>
                    <a:pt x="210190" y="91726"/>
                  </a:lnTo>
                  <a:lnTo>
                    <a:pt x="221098" y="1439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91487" y="941264"/>
              <a:ext cx="183084" cy="164229"/>
            </a:xfrm>
            <a:custGeom>
              <a:avLst/>
              <a:gdLst/>
              <a:ahLst/>
              <a:cxnLst/>
              <a:rect l="0" t="0" r="0" b="0"/>
              <a:pathLst>
                <a:path w="183084" h="164229">
                  <a:moveTo>
                    <a:pt x="109383" y="48414"/>
                  </a:moveTo>
                  <a:lnTo>
                    <a:pt x="80075" y="10041"/>
                  </a:lnTo>
                  <a:lnTo>
                    <a:pt x="60482" y="2114"/>
                  </a:lnTo>
                  <a:lnTo>
                    <a:pt x="48707" y="0"/>
                  </a:lnTo>
                  <a:lnTo>
                    <a:pt x="39686" y="2100"/>
                  </a:lnTo>
                  <a:lnTo>
                    <a:pt x="32503" y="7010"/>
                  </a:lnTo>
                  <a:lnTo>
                    <a:pt x="21402" y="21823"/>
                  </a:lnTo>
                  <a:lnTo>
                    <a:pt x="1019" y="70129"/>
                  </a:lnTo>
                  <a:lnTo>
                    <a:pt x="0" y="90821"/>
                  </a:lnTo>
                  <a:lnTo>
                    <a:pt x="8878" y="132700"/>
                  </a:lnTo>
                  <a:lnTo>
                    <a:pt x="14304" y="140870"/>
                  </a:lnTo>
                  <a:lnTo>
                    <a:pt x="29691" y="153066"/>
                  </a:lnTo>
                  <a:lnTo>
                    <a:pt x="37538" y="154447"/>
                  </a:lnTo>
                  <a:lnTo>
                    <a:pt x="45108" y="153028"/>
                  </a:lnTo>
                  <a:lnTo>
                    <a:pt x="66942" y="139852"/>
                  </a:lnTo>
                  <a:lnTo>
                    <a:pt x="79992" y="126488"/>
                  </a:lnTo>
                  <a:lnTo>
                    <a:pt x="89691" y="108850"/>
                  </a:lnTo>
                  <a:lnTo>
                    <a:pt x="96139" y="73600"/>
                  </a:lnTo>
                  <a:lnTo>
                    <a:pt x="98215" y="69884"/>
                  </a:lnTo>
                  <a:lnTo>
                    <a:pt x="100767" y="72086"/>
                  </a:lnTo>
                  <a:lnTo>
                    <a:pt x="129122" y="127822"/>
                  </a:lnTo>
                  <a:lnTo>
                    <a:pt x="161505" y="154610"/>
                  </a:lnTo>
                  <a:lnTo>
                    <a:pt x="183083" y="16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48269" y="768580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1170" y="171350"/>
                  </a:lnTo>
                  <a:lnTo>
                    <a:pt x="8334" y="233932"/>
                  </a:lnTo>
                  <a:lnTo>
                    <a:pt x="10095" y="296683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544418" y="1841631"/>
            <a:ext cx="2200457" cy="937037"/>
          </a:xfrm>
          <a:custGeom>
            <a:avLst/>
            <a:gdLst/>
            <a:ahLst/>
            <a:cxnLst/>
            <a:rect l="0" t="0" r="0" b="0"/>
            <a:pathLst>
              <a:path w="2200457" h="937037">
                <a:moveTo>
                  <a:pt x="0" y="937036"/>
                </a:moveTo>
                <a:lnTo>
                  <a:pt x="60873" y="894374"/>
                </a:lnTo>
                <a:lnTo>
                  <a:pt x="112170" y="845757"/>
                </a:lnTo>
                <a:lnTo>
                  <a:pt x="131948" y="809301"/>
                </a:lnTo>
                <a:lnTo>
                  <a:pt x="161530" y="747401"/>
                </a:lnTo>
                <a:lnTo>
                  <a:pt x="182044" y="694865"/>
                </a:lnTo>
                <a:lnTo>
                  <a:pt x="195273" y="644358"/>
                </a:lnTo>
                <a:lnTo>
                  <a:pt x="199100" y="586202"/>
                </a:lnTo>
                <a:lnTo>
                  <a:pt x="205445" y="529914"/>
                </a:lnTo>
                <a:lnTo>
                  <a:pt x="201562" y="471122"/>
                </a:lnTo>
                <a:lnTo>
                  <a:pt x="191836" y="411647"/>
                </a:lnTo>
                <a:lnTo>
                  <a:pt x="175319" y="358105"/>
                </a:lnTo>
                <a:lnTo>
                  <a:pt x="145339" y="294810"/>
                </a:lnTo>
                <a:lnTo>
                  <a:pt x="113895" y="231628"/>
                </a:lnTo>
                <a:lnTo>
                  <a:pt x="83514" y="190437"/>
                </a:lnTo>
                <a:lnTo>
                  <a:pt x="35053" y="140434"/>
                </a:lnTo>
                <a:lnTo>
                  <a:pt x="32727" y="133397"/>
                </a:lnTo>
                <a:lnTo>
                  <a:pt x="33517" y="126366"/>
                </a:lnTo>
                <a:lnTo>
                  <a:pt x="36383" y="119339"/>
                </a:lnTo>
                <a:lnTo>
                  <a:pt x="48925" y="108412"/>
                </a:lnTo>
                <a:lnTo>
                  <a:pt x="67368" y="100826"/>
                </a:lnTo>
                <a:lnTo>
                  <a:pt x="130866" y="89966"/>
                </a:lnTo>
                <a:lnTo>
                  <a:pt x="185034" y="84192"/>
                </a:lnTo>
                <a:lnTo>
                  <a:pt x="247155" y="75312"/>
                </a:lnTo>
                <a:lnTo>
                  <a:pt x="300942" y="72848"/>
                </a:lnTo>
                <a:lnTo>
                  <a:pt x="362981" y="64677"/>
                </a:lnTo>
                <a:lnTo>
                  <a:pt x="425163" y="62299"/>
                </a:lnTo>
                <a:lnTo>
                  <a:pt x="486839" y="54896"/>
                </a:lnTo>
                <a:lnTo>
                  <a:pt x="549411" y="53088"/>
                </a:lnTo>
                <a:lnTo>
                  <a:pt x="608001" y="45495"/>
                </a:lnTo>
                <a:lnTo>
                  <a:pt x="656401" y="41946"/>
                </a:lnTo>
                <a:lnTo>
                  <a:pt x="715270" y="33979"/>
                </a:lnTo>
                <a:lnTo>
                  <a:pt x="771958" y="32058"/>
                </a:lnTo>
                <a:lnTo>
                  <a:pt x="828216" y="30509"/>
                </a:lnTo>
                <a:lnTo>
                  <a:pt x="884389" y="23271"/>
                </a:lnTo>
                <a:lnTo>
                  <a:pt x="940545" y="21494"/>
                </a:lnTo>
                <a:lnTo>
                  <a:pt x="996698" y="13908"/>
                </a:lnTo>
                <a:lnTo>
                  <a:pt x="1052850" y="11196"/>
                </a:lnTo>
                <a:lnTo>
                  <a:pt x="1109002" y="10660"/>
                </a:lnTo>
                <a:lnTo>
                  <a:pt x="1172390" y="9385"/>
                </a:lnTo>
                <a:lnTo>
                  <a:pt x="1231184" y="2200"/>
                </a:lnTo>
                <a:lnTo>
                  <a:pt x="1293447" y="435"/>
                </a:lnTo>
                <a:lnTo>
                  <a:pt x="1354836" y="86"/>
                </a:lnTo>
                <a:lnTo>
                  <a:pt x="1404890" y="25"/>
                </a:lnTo>
                <a:lnTo>
                  <a:pt x="1455596" y="7"/>
                </a:lnTo>
                <a:lnTo>
                  <a:pt x="1518363" y="1"/>
                </a:lnTo>
                <a:lnTo>
                  <a:pt x="1569416" y="0"/>
                </a:lnTo>
                <a:lnTo>
                  <a:pt x="1621587" y="0"/>
                </a:lnTo>
                <a:lnTo>
                  <a:pt x="1674090" y="0"/>
                </a:lnTo>
                <a:lnTo>
                  <a:pt x="1726691" y="0"/>
                </a:lnTo>
                <a:lnTo>
                  <a:pt x="1779321" y="3119"/>
                </a:lnTo>
                <a:lnTo>
                  <a:pt x="1831960" y="8333"/>
                </a:lnTo>
                <a:lnTo>
                  <a:pt x="1884602" y="9878"/>
                </a:lnTo>
                <a:lnTo>
                  <a:pt x="1937244" y="10336"/>
                </a:lnTo>
                <a:lnTo>
                  <a:pt x="1993006" y="13591"/>
                </a:lnTo>
                <a:lnTo>
                  <a:pt x="2050862" y="18845"/>
                </a:lnTo>
                <a:lnTo>
                  <a:pt x="2111635" y="26209"/>
                </a:lnTo>
                <a:lnTo>
                  <a:pt x="2169567" y="30524"/>
                </a:lnTo>
                <a:lnTo>
                  <a:pt x="2200456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3087146" y="2037931"/>
            <a:ext cx="1233692" cy="621730"/>
            <a:chOff x="3087146" y="2037931"/>
            <a:chExt cx="1233692" cy="621730"/>
          </a:xfrm>
        </p:grpSpPr>
        <p:sp>
          <p:nvSpPr>
            <p:cNvPr id="51" name="Freeform 50"/>
            <p:cNvSpPr/>
            <p:nvPr/>
          </p:nvSpPr>
          <p:spPr>
            <a:xfrm>
              <a:off x="3087146" y="2037931"/>
              <a:ext cx="236175" cy="621730"/>
            </a:xfrm>
            <a:custGeom>
              <a:avLst/>
              <a:gdLst/>
              <a:ahLst/>
              <a:cxnLst/>
              <a:rect l="0" t="0" r="0" b="0"/>
              <a:pathLst>
                <a:path w="236175" h="621730">
                  <a:moveTo>
                    <a:pt x="236174" y="140612"/>
                  </a:moveTo>
                  <a:lnTo>
                    <a:pt x="206866" y="175510"/>
                  </a:lnTo>
                  <a:lnTo>
                    <a:pt x="181174" y="233609"/>
                  </a:lnTo>
                  <a:lnTo>
                    <a:pt x="148126" y="296185"/>
                  </a:lnTo>
                  <a:lnTo>
                    <a:pt x="120299" y="354529"/>
                  </a:lnTo>
                  <a:lnTo>
                    <a:pt x="99285" y="404816"/>
                  </a:lnTo>
                  <a:lnTo>
                    <a:pt x="81360" y="453641"/>
                  </a:lnTo>
                  <a:lnTo>
                    <a:pt x="70413" y="512061"/>
                  </a:lnTo>
                  <a:lnTo>
                    <a:pt x="74106" y="560157"/>
                  </a:lnTo>
                  <a:lnTo>
                    <a:pt x="82645" y="584830"/>
                  </a:lnTo>
                  <a:lnTo>
                    <a:pt x="88198" y="594685"/>
                  </a:lnTo>
                  <a:lnTo>
                    <a:pt x="103726" y="608754"/>
                  </a:lnTo>
                  <a:lnTo>
                    <a:pt x="123496" y="617737"/>
                  </a:lnTo>
                  <a:lnTo>
                    <a:pt x="147880" y="621729"/>
                  </a:lnTo>
                  <a:lnTo>
                    <a:pt x="158594" y="619284"/>
                  </a:lnTo>
                  <a:lnTo>
                    <a:pt x="176738" y="607209"/>
                  </a:lnTo>
                  <a:lnTo>
                    <a:pt x="194517" y="580680"/>
                  </a:lnTo>
                  <a:lnTo>
                    <a:pt x="203769" y="525803"/>
                  </a:lnTo>
                  <a:lnTo>
                    <a:pt x="209293" y="501321"/>
                  </a:lnTo>
                  <a:lnTo>
                    <a:pt x="206289" y="475622"/>
                  </a:lnTo>
                  <a:lnTo>
                    <a:pt x="186095" y="416659"/>
                  </a:lnTo>
                  <a:lnTo>
                    <a:pt x="139640" y="354769"/>
                  </a:lnTo>
                  <a:lnTo>
                    <a:pt x="79260" y="305012"/>
                  </a:lnTo>
                  <a:lnTo>
                    <a:pt x="34190" y="252776"/>
                  </a:lnTo>
                  <a:lnTo>
                    <a:pt x="12235" y="197713"/>
                  </a:lnTo>
                  <a:lnTo>
                    <a:pt x="0" y="152021"/>
                  </a:lnTo>
                  <a:lnTo>
                    <a:pt x="6422" y="109200"/>
                  </a:lnTo>
                  <a:lnTo>
                    <a:pt x="14739" y="88047"/>
                  </a:lnTo>
                  <a:lnTo>
                    <a:pt x="58532" y="35337"/>
                  </a:lnTo>
                  <a:lnTo>
                    <a:pt x="89173" y="14923"/>
                  </a:lnTo>
                  <a:lnTo>
                    <a:pt x="120478" y="1465"/>
                  </a:lnTo>
                  <a:lnTo>
                    <a:pt x="141470" y="0"/>
                  </a:lnTo>
                  <a:lnTo>
                    <a:pt x="161328" y="4418"/>
                  </a:lnTo>
                  <a:lnTo>
                    <a:pt x="177953" y="14181"/>
                  </a:lnTo>
                  <a:lnTo>
                    <a:pt x="190021" y="29438"/>
                  </a:lnTo>
                  <a:lnTo>
                    <a:pt x="198114" y="49087"/>
                  </a:lnTo>
                  <a:lnTo>
                    <a:pt x="206429" y="99829"/>
                  </a:lnTo>
                  <a:lnTo>
                    <a:pt x="210086" y="125996"/>
                  </a:lnTo>
                  <a:lnTo>
                    <a:pt x="204588" y="17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40871" y="2064221"/>
              <a:ext cx="379967" cy="517057"/>
            </a:xfrm>
            <a:custGeom>
              <a:avLst/>
              <a:gdLst/>
              <a:ahLst/>
              <a:cxnLst/>
              <a:rect l="0" t="0" r="0" b="0"/>
              <a:pathLst>
                <a:path w="379967" h="517057">
                  <a:moveTo>
                    <a:pt x="308957" y="30094"/>
                  </a:moveTo>
                  <a:lnTo>
                    <a:pt x="256906" y="18641"/>
                  </a:lnTo>
                  <a:lnTo>
                    <a:pt x="206967" y="11882"/>
                  </a:lnTo>
                  <a:lnTo>
                    <a:pt x="159414" y="6760"/>
                  </a:lnTo>
                  <a:lnTo>
                    <a:pt x="96534" y="138"/>
                  </a:lnTo>
                  <a:lnTo>
                    <a:pt x="40222" y="0"/>
                  </a:lnTo>
                  <a:lnTo>
                    <a:pt x="16384" y="4241"/>
                  </a:lnTo>
                  <a:lnTo>
                    <a:pt x="8623" y="10519"/>
                  </a:lnTo>
                  <a:lnTo>
                    <a:pt x="0" y="29973"/>
                  </a:lnTo>
                  <a:lnTo>
                    <a:pt x="1700" y="87825"/>
                  </a:lnTo>
                  <a:lnTo>
                    <a:pt x="6369" y="145526"/>
                  </a:lnTo>
                  <a:lnTo>
                    <a:pt x="18209" y="201984"/>
                  </a:lnTo>
                  <a:lnTo>
                    <a:pt x="28357" y="238562"/>
                  </a:lnTo>
                  <a:lnTo>
                    <a:pt x="32983" y="243942"/>
                  </a:lnTo>
                  <a:lnTo>
                    <a:pt x="38407" y="245189"/>
                  </a:lnTo>
                  <a:lnTo>
                    <a:pt x="99190" y="226275"/>
                  </a:lnTo>
                  <a:lnTo>
                    <a:pt x="149065" y="214858"/>
                  </a:lnTo>
                  <a:lnTo>
                    <a:pt x="207097" y="221442"/>
                  </a:lnTo>
                  <a:lnTo>
                    <a:pt x="251090" y="233799"/>
                  </a:lnTo>
                  <a:lnTo>
                    <a:pt x="286352" y="255397"/>
                  </a:lnTo>
                  <a:lnTo>
                    <a:pt x="346854" y="310484"/>
                  </a:lnTo>
                  <a:lnTo>
                    <a:pt x="362820" y="337390"/>
                  </a:lnTo>
                  <a:lnTo>
                    <a:pt x="377525" y="393565"/>
                  </a:lnTo>
                  <a:lnTo>
                    <a:pt x="379966" y="435576"/>
                  </a:lnTo>
                  <a:lnTo>
                    <a:pt x="376391" y="459483"/>
                  </a:lnTo>
                  <a:lnTo>
                    <a:pt x="367784" y="478687"/>
                  </a:lnTo>
                  <a:lnTo>
                    <a:pt x="362213" y="487083"/>
                  </a:lnTo>
                  <a:lnTo>
                    <a:pt x="346664" y="499532"/>
                  </a:lnTo>
                  <a:lnTo>
                    <a:pt x="302497" y="517056"/>
                  </a:lnTo>
                  <a:lnTo>
                    <a:pt x="256870" y="517010"/>
                  </a:lnTo>
                  <a:lnTo>
                    <a:pt x="206306" y="509588"/>
                  </a:lnTo>
                  <a:lnTo>
                    <a:pt x="154280" y="499979"/>
                  </a:lnTo>
                  <a:lnTo>
                    <a:pt x="98387" y="493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480461" y="2054925"/>
            <a:ext cx="1282747" cy="529270"/>
            <a:chOff x="4480461" y="2054925"/>
            <a:chExt cx="1282747" cy="529270"/>
          </a:xfrm>
        </p:grpSpPr>
        <p:sp>
          <p:nvSpPr>
            <p:cNvPr id="54" name="Freeform 53"/>
            <p:cNvSpPr/>
            <p:nvPr/>
          </p:nvSpPr>
          <p:spPr>
            <a:xfrm>
              <a:off x="4480461" y="2524119"/>
              <a:ext cx="68829" cy="60076"/>
            </a:xfrm>
            <a:custGeom>
              <a:avLst/>
              <a:gdLst/>
              <a:ahLst/>
              <a:cxnLst/>
              <a:rect l="0" t="0" r="0" b="0"/>
              <a:pathLst>
                <a:path w="68829" h="60076">
                  <a:moveTo>
                    <a:pt x="43108" y="1864"/>
                  </a:moveTo>
                  <a:lnTo>
                    <a:pt x="20751" y="7453"/>
                  </a:lnTo>
                  <a:lnTo>
                    <a:pt x="12995" y="12609"/>
                  </a:lnTo>
                  <a:lnTo>
                    <a:pt x="1258" y="27697"/>
                  </a:lnTo>
                  <a:lnTo>
                    <a:pt x="0" y="35464"/>
                  </a:lnTo>
                  <a:lnTo>
                    <a:pt x="1501" y="42981"/>
                  </a:lnTo>
                  <a:lnTo>
                    <a:pt x="4841" y="50333"/>
                  </a:lnTo>
                  <a:lnTo>
                    <a:pt x="10578" y="54064"/>
                  </a:lnTo>
                  <a:lnTo>
                    <a:pt x="26310" y="55090"/>
                  </a:lnTo>
                  <a:lnTo>
                    <a:pt x="54898" y="49090"/>
                  </a:lnTo>
                  <a:lnTo>
                    <a:pt x="61497" y="42707"/>
                  </a:lnTo>
                  <a:lnTo>
                    <a:pt x="68828" y="23136"/>
                  </a:lnTo>
                  <a:lnTo>
                    <a:pt x="67273" y="14876"/>
                  </a:lnTo>
                  <a:lnTo>
                    <a:pt x="62727" y="8199"/>
                  </a:lnTo>
                  <a:lnTo>
                    <a:pt x="56188" y="2578"/>
                  </a:lnTo>
                  <a:lnTo>
                    <a:pt x="48318" y="0"/>
                  </a:lnTo>
                  <a:lnTo>
                    <a:pt x="30215" y="256"/>
                  </a:lnTo>
                  <a:lnTo>
                    <a:pt x="23984" y="5471"/>
                  </a:lnTo>
                  <a:lnTo>
                    <a:pt x="17061" y="23745"/>
                  </a:lnTo>
                  <a:lnTo>
                    <a:pt x="18753" y="54751"/>
                  </a:lnTo>
                  <a:lnTo>
                    <a:pt x="22192" y="59349"/>
                  </a:lnTo>
                  <a:lnTo>
                    <a:pt x="26824" y="60075"/>
                  </a:lnTo>
                  <a:lnTo>
                    <a:pt x="32252" y="58219"/>
                  </a:lnTo>
                  <a:lnTo>
                    <a:pt x="34700" y="53472"/>
                  </a:lnTo>
                  <a:lnTo>
                    <a:pt x="34302" y="38839"/>
                  </a:lnTo>
                  <a:lnTo>
                    <a:pt x="29048" y="34703"/>
                  </a:lnTo>
                  <a:lnTo>
                    <a:pt x="10733" y="33227"/>
                  </a:lnTo>
                  <a:lnTo>
                    <a:pt x="6317" y="35641"/>
                  </a:lnTo>
                  <a:lnTo>
                    <a:pt x="5712" y="39590"/>
                  </a:lnTo>
                  <a:lnTo>
                    <a:pt x="7649" y="44562"/>
                  </a:lnTo>
                  <a:lnTo>
                    <a:pt x="12450" y="46707"/>
                  </a:lnTo>
                  <a:lnTo>
                    <a:pt x="27142" y="45971"/>
                  </a:lnTo>
                  <a:lnTo>
                    <a:pt x="32464" y="44137"/>
                  </a:lnTo>
                  <a:lnTo>
                    <a:pt x="36012" y="41744"/>
                  </a:lnTo>
                  <a:lnTo>
                    <a:pt x="43108" y="334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48801" y="2104844"/>
              <a:ext cx="399234" cy="406702"/>
            </a:xfrm>
            <a:custGeom>
              <a:avLst/>
              <a:gdLst/>
              <a:ahLst/>
              <a:cxnLst/>
              <a:rect l="0" t="0" r="0" b="0"/>
              <a:pathLst>
                <a:path w="399234" h="406702">
                  <a:moveTo>
                    <a:pt x="227493" y="0"/>
                  </a:moveTo>
                  <a:lnTo>
                    <a:pt x="178562" y="0"/>
                  </a:lnTo>
                  <a:lnTo>
                    <a:pt x="148424" y="2339"/>
                  </a:lnTo>
                  <a:lnTo>
                    <a:pt x="94068" y="22905"/>
                  </a:lnTo>
                  <a:lnTo>
                    <a:pt x="46839" y="56395"/>
                  </a:lnTo>
                  <a:lnTo>
                    <a:pt x="31779" y="70298"/>
                  </a:lnTo>
                  <a:lnTo>
                    <a:pt x="11452" y="113928"/>
                  </a:lnTo>
                  <a:lnTo>
                    <a:pt x="1004" y="149180"/>
                  </a:lnTo>
                  <a:lnTo>
                    <a:pt x="0" y="209188"/>
                  </a:lnTo>
                  <a:lnTo>
                    <a:pt x="13958" y="272172"/>
                  </a:lnTo>
                  <a:lnTo>
                    <a:pt x="36622" y="326176"/>
                  </a:lnTo>
                  <a:lnTo>
                    <a:pt x="56165" y="357907"/>
                  </a:lnTo>
                  <a:lnTo>
                    <a:pt x="72968" y="372759"/>
                  </a:lnTo>
                  <a:lnTo>
                    <a:pt x="116590" y="401814"/>
                  </a:lnTo>
                  <a:lnTo>
                    <a:pt x="139988" y="406701"/>
                  </a:lnTo>
                  <a:lnTo>
                    <a:pt x="191967" y="401433"/>
                  </a:lnTo>
                  <a:lnTo>
                    <a:pt x="248031" y="385760"/>
                  </a:lnTo>
                  <a:lnTo>
                    <a:pt x="289392" y="363545"/>
                  </a:lnTo>
                  <a:lnTo>
                    <a:pt x="343103" y="314341"/>
                  </a:lnTo>
                  <a:lnTo>
                    <a:pt x="371039" y="273442"/>
                  </a:lnTo>
                  <a:lnTo>
                    <a:pt x="395611" y="210543"/>
                  </a:lnTo>
                  <a:lnTo>
                    <a:pt x="399233" y="200023"/>
                  </a:lnTo>
                  <a:lnTo>
                    <a:pt x="398742" y="162861"/>
                  </a:lnTo>
                  <a:lnTo>
                    <a:pt x="386925" y="109552"/>
                  </a:lnTo>
                  <a:lnTo>
                    <a:pt x="363274" y="67133"/>
                  </a:lnTo>
                  <a:lnTo>
                    <a:pt x="347501" y="50893"/>
                  </a:lnTo>
                  <a:lnTo>
                    <a:pt x="311144" y="29767"/>
                  </a:lnTo>
                  <a:lnTo>
                    <a:pt x="24855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85946" y="2054925"/>
              <a:ext cx="477262" cy="384907"/>
            </a:xfrm>
            <a:custGeom>
              <a:avLst/>
              <a:gdLst/>
              <a:ahLst/>
              <a:cxnLst/>
              <a:rect l="0" t="0" r="0" b="0"/>
              <a:pathLst>
                <a:path w="477262" h="384907">
                  <a:moveTo>
                    <a:pt x="290472" y="28862"/>
                  </a:moveTo>
                  <a:lnTo>
                    <a:pt x="279294" y="17683"/>
                  </a:lnTo>
                  <a:lnTo>
                    <a:pt x="249986" y="5143"/>
                  </a:lnTo>
                  <a:lnTo>
                    <a:pt x="190925" y="0"/>
                  </a:lnTo>
                  <a:lnTo>
                    <a:pt x="148413" y="7312"/>
                  </a:lnTo>
                  <a:lnTo>
                    <a:pt x="91134" y="36740"/>
                  </a:lnTo>
                  <a:lnTo>
                    <a:pt x="56861" y="72532"/>
                  </a:lnTo>
                  <a:lnTo>
                    <a:pt x="20442" y="129412"/>
                  </a:lnTo>
                  <a:lnTo>
                    <a:pt x="1780" y="192136"/>
                  </a:lnTo>
                  <a:lnTo>
                    <a:pt x="0" y="254612"/>
                  </a:lnTo>
                  <a:lnTo>
                    <a:pt x="14961" y="312357"/>
                  </a:lnTo>
                  <a:lnTo>
                    <a:pt x="33494" y="343317"/>
                  </a:lnTo>
                  <a:lnTo>
                    <a:pt x="51088" y="360083"/>
                  </a:lnTo>
                  <a:lnTo>
                    <a:pt x="86313" y="377086"/>
                  </a:lnTo>
                  <a:lnTo>
                    <a:pt x="147373" y="384906"/>
                  </a:lnTo>
                  <a:lnTo>
                    <a:pt x="208827" y="383331"/>
                  </a:lnTo>
                  <a:lnTo>
                    <a:pt x="253413" y="372146"/>
                  </a:lnTo>
                  <a:lnTo>
                    <a:pt x="305509" y="347405"/>
                  </a:lnTo>
                  <a:lnTo>
                    <a:pt x="366498" y="313023"/>
                  </a:lnTo>
                  <a:lnTo>
                    <a:pt x="390942" y="297875"/>
                  </a:lnTo>
                  <a:lnTo>
                    <a:pt x="440650" y="239017"/>
                  </a:lnTo>
                  <a:lnTo>
                    <a:pt x="470790" y="186735"/>
                  </a:lnTo>
                  <a:lnTo>
                    <a:pt x="477261" y="144009"/>
                  </a:lnTo>
                  <a:lnTo>
                    <a:pt x="473589" y="105483"/>
                  </a:lnTo>
                  <a:lnTo>
                    <a:pt x="461934" y="85923"/>
                  </a:lnTo>
                  <a:lnTo>
                    <a:pt x="425857" y="54301"/>
                  </a:lnTo>
                  <a:lnTo>
                    <a:pt x="383766" y="33930"/>
                  </a:lnTo>
                  <a:lnTo>
                    <a:pt x="322058" y="18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4364479" y="2009427"/>
            <a:ext cx="180148" cy="411273"/>
          </a:xfrm>
          <a:custGeom>
            <a:avLst/>
            <a:gdLst/>
            <a:ahLst/>
            <a:cxnLst/>
            <a:rect l="0" t="0" r="0" b="0"/>
            <a:pathLst>
              <a:path w="180148" h="411273">
                <a:moveTo>
                  <a:pt x="148561" y="411272"/>
                </a:moveTo>
                <a:lnTo>
                  <a:pt x="140228" y="373794"/>
                </a:lnTo>
                <a:lnTo>
                  <a:pt x="138466" y="322370"/>
                </a:lnTo>
                <a:lnTo>
                  <a:pt x="129756" y="261524"/>
                </a:lnTo>
                <a:lnTo>
                  <a:pt x="127949" y="207257"/>
                </a:lnTo>
                <a:lnTo>
                  <a:pt x="119230" y="145803"/>
                </a:lnTo>
                <a:lnTo>
                  <a:pt x="117421" y="91461"/>
                </a:lnTo>
                <a:lnTo>
                  <a:pt x="115894" y="36837"/>
                </a:lnTo>
                <a:lnTo>
                  <a:pt x="111426" y="13229"/>
                </a:lnTo>
                <a:lnTo>
                  <a:pt x="106257" y="7870"/>
                </a:lnTo>
                <a:lnTo>
                  <a:pt x="99301" y="6636"/>
                </a:lnTo>
                <a:lnTo>
                  <a:pt x="83384" y="11505"/>
                </a:lnTo>
                <a:lnTo>
                  <a:pt x="68511" y="21468"/>
                </a:lnTo>
                <a:lnTo>
                  <a:pt x="18749" y="84320"/>
                </a:lnTo>
                <a:lnTo>
                  <a:pt x="4689" y="100623"/>
                </a:lnTo>
                <a:lnTo>
                  <a:pt x="1174" y="102397"/>
                </a:lnTo>
                <a:lnTo>
                  <a:pt x="0" y="100070"/>
                </a:lnTo>
                <a:lnTo>
                  <a:pt x="387" y="95010"/>
                </a:lnTo>
                <a:lnTo>
                  <a:pt x="7057" y="83147"/>
                </a:lnTo>
                <a:lnTo>
                  <a:pt x="20846" y="60196"/>
                </a:lnTo>
                <a:lnTo>
                  <a:pt x="35460" y="34288"/>
                </a:lnTo>
                <a:lnTo>
                  <a:pt x="61360" y="4573"/>
                </a:lnTo>
                <a:lnTo>
                  <a:pt x="69370" y="929"/>
                </a:lnTo>
                <a:lnTo>
                  <a:pt x="87629" y="0"/>
                </a:lnTo>
                <a:lnTo>
                  <a:pt x="104323" y="6606"/>
                </a:lnTo>
                <a:lnTo>
                  <a:pt x="155456" y="50141"/>
                </a:lnTo>
                <a:lnTo>
                  <a:pt x="180147" y="848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373148" y="1751502"/>
            <a:ext cx="103615" cy="114344"/>
          </a:xfrm>
          <a:custGeom>
            <a:avLst/>
            <a:gdLst/>
            <a:ahLst/>
            <a:cxnLst/>
            <a:rect l="0" t="0" r="0" b="0"/>
            <a:pathLst>
              <a:path w="103615" h="114344">
                <a:moveTo>
                  <a:pt x="66193" y="37487"/>
                </a:moveTo>
                <a:lnTo>
                  <a:pt x="55014" y="26308"/>
                </a:lnTo>
                <a:lnTo>
                  <a:pt x="47042" y="24185"/>
                </a:lnTo>
                <a:lnTo>
                  <a:pt x="25706" y="24946"/>
                </a:lnTo>
                <a:lnTo>
                  <a:pt x="16975" y="29126"/>
                </a:lnTo>
                <a:lnTo>
                  <a:pt x="4154" y="43129"/>
                </a:lnTo>
                <a:lnTo>
                  <a:pt x="1436" y="51777"/>
                </a:lnTo>
                <a:lnTo>
                  <a:pt x="1537" y="70744"/>
                </a:lnTo>
                <a:lnTo>
                  <a:pt x="8601" y="87753"/>
                </a:lnTo>
                <a:lnTo>
                  <a:pt x="13760" y="95564"/>
                </a:lnTo>
                <a:lnTo>
                  <a:pt x="28851" y="107362"/>
                </a:lnTo>
                <a:lnTo>
                  <a:pt x="37789" y="112147"/>
                </a:lnTo>
                <a:lnTo>
                  <a:pt x="57078" y="114343"/>
                </a:lnTo>
                <a:lnTo>
                  <a:pt x="76180" y="110249"/>
                </a:lnTo>
                <a:lnTo>
                  <a:pt x="92468" y="100631"/>
                </a:lnTo>
                <a:lnTo>
                  <a:pt x="97748" y="92451"/>
                </a:lnTo>
                <a:lnTo>
                  <a:pt x="103614" y="70884"/>
                </a:lnTo>
                <a:lnTo>
                  <a:pt x="101327" y="38024"/>
                </a:lnTo>
                <a:lnTo>
                  <a:pt x="96634" y="29656"/>
                </a:lnTo>
                <a:lnTo>
                  <a:pt x="82062" y="17239"/>
                </a:lnTo>
                <a:lnTo>
                  <a:pt x="73263" y="14629"/>
                </a:lnTo>
                <a:lnTo>
                  <a:pt x="54127" y="14850"/>
                </a:lnTo>
                <a:lnTo>
                  <a:pt x="37044" y="25086"/>
                </a:lnTo>
                <a:lnTo>
                  <a:pt x="29213" y="32729"/>
                </a:lnTo>
                <a:lnTo>
                  <a:pt x="25161" y="41334"/>
                </a:lnTo>
                <a:lnTo>
                  <a:pt x="23780" y="60254"/>
                </a:lnTo>
                <a:lnTo>
                  <a:pt x="27389" y="67872"/>
                </a:lnTo>
                <a:lnTo>
                  <a:pt x="40758" y="79457"/>
                </a:lnTo>
                <a:lnTo>
                  <a:pt x="49236" y="81845"/>
                </a:lnTo>
                <a:lnTo>
                  <a:pt x="68015" y="81378"/>
                </a:lnTo>
                <a:lnTo>
                  <a:pt x="75597" y="77276"/>
                </a:lnTo>
                <a:lnTo>
                  <a:pt x="87140" y="63360"/>
                </a:lnTo>
                <a:lnTo>
                  <a:pt x="89516" y="54735"/>
                </a:lnTo>
                <a:lnTo>
                  <a:pt x="89037" y="35794"/>
                </a:lnTo>
                <a:lnTo>
                  <a:pt x="81805" y="18797"/>
                </a:lnTo>
                <a:lnTo>
                  <a:pt x="76601" y="10989"/>
                </a:lnTo>
                <a:lnTo>
                  <a:pt x="68452" y="5783"/>
                </a:lnTo>
                <a:lnTo>
                  <a:pt x="46920" y="0"/>
                </a:lnTo>
                <a:lnTo>
                  <a:pt x="36966" y="797"/>
                </a:lnTo>
                <a:lnTo>
                  <a:pt x="19668" y="7922"/>
                </a:lnTo>
                <a:lnTo>
                  <a:pt x="7300" y="22007"/>
                </a:lnTo>
                <a:lnTo>
                  <a:pt x="2365" y="30676"/>
                </a:lnTo>
                <a:lnTo>
                  <a:pt x="0" y="49668"/>
                </a:lnTo>
                <a:lnTo>
                  <a:pt x="1007" y="59645"/>
                </a:lnTo>
                <a:lnTo>
                  <a:pt x="5188" y="67467"/>
                </a:lnTo>
                <a:lnTo>
                  <a:pt x="19193" y="79277"/>
                </a:lnTo>
                <a:lnTo>
                  <a:pt x="27840" y="81725"/>
                </a:lnTo>
                <a:lnTo>
                  <a:pt x="46808" y="81324"/>
                </a:lnTo>
                <a:lnTo>
                  <a:pt x="52099" y="76070"/>
                </a:lnTo>
                <a:lnTo>
                  <a:pt x="54458" y="67888"/>
                </a:lnTo>
                <a:lnTo>
                  <a:pt x="54860" y="57755"/>
                </a:lnTo>
                <a:lnTo>
                  <a:pt x="51618" y="53338"/>
                </a:lnTo>
                <a:lnTo>
                  <a:pt x="45948" y="52734"/>
                </a:lnTo>
                <a:lnTo>
                  <a:pt x="38658" y="54670"/>
                </a:lnTo>
                <a:lnTo>
                  <a:pt x="34968" y="59471"/>
                </a:lnTo>
                <a:lnTo>
                  <a:pt x="33678" y="66181"/>
                </a:lnTo>
                <a:lnTo>
                  <a:pt x="33988" y="74164"/>
                </a:lnTo>
                <a:lnTo>
                  <a:pt x="35364" y="77146"/>
                </a:lnTo>
                <a:lnTo>
                  <a:pt x="37452" y="76794"/>
                </a:lnTo>
                <a:lnTo>
                  <a:pt x="45136" y="6907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808006" y="1412697"/>
            <a:ext cx="421693" cy="354924"/>
          </a:xfrm>
          <a:custGeom>
            <a:avLst/>
            <a:gdLst/>
            <a:ahLst/>
            <a:cxnLst/>
            <a:rect l="0" t="0" r="0" b="0"/>
            <a:pathLst>
              <a:path w="421693" h="354924">
                <a:moveTo>
                  <a:pt x="308636" y="50764"/>
                </a:moveTo>
                <a:lnTo>
                  <a:pt x="303047" y="33996"/>
                </a:lnTo>
                <a:lnTo>
                  <a:pt x="287825" y="19525"/>
                </a:lnTo>
                <a:lnTo>
                  <a:pt x="265461" y="7634"/>
                </a:lnTo>
                <a:lnTo>
                  <a:pt x="212977" y="0"/>
                </a:lnTo>
                <a:lnTo>
                  <a:pt x="157549" y="4082"/>
                </a:lnTo>
                <a:lnTo>
                  <a:pt x="109946" y="24558"/>
                </a:lnTo>
                <a:lnTo>
                  <a:pt x="61719" y="58029"/>
                </a:lnTo>
                <a:lnTo>
                  <a:pt x="39073" y="84502"/>
                </a:lnTo>
                <a:lnTo>
                  <a:pt x="14850" y="143609"/>
                </a:lnTo>
                <a:lnTo>
                  <a:pt x="0" y="187257"/>
                </a:lnTo>
                <a:lnTo>
                  <a:pt x="509" y="224697"/>
                </a:lnTo>
                <a:lnTo>
                  <a:pt x="12332" y="270864"/>
                </a:lnTo>
                <a:lnTo>
                  <a:pt x="23307" y="292476"/>
                </a:lnTo>
                <a:lnTo>
                  <a:pt x="39104" y="307540"/>
                </a:lnTo>
                <a:lnTo>
                  <a:pt x="98436" y="342801"/>
                </a:lnTo>
                <a:lnTo>
                  <a:pt x="120457" y="350184"/>
                </a:lnTo>
                <a:lnTo>
                  <a:pt x="175842" y="354923"/>
                </a:lnTo>
                <a:lnTo>
                  <a:pt x="231583" y="350270"/>
                </a:lnTo>
                <a:lnTo>
                  <a:pt x="290859" y="338086"/>
                </a:lnTo>
                <a:lnTo>
                  <a:pt x="338790" y="321295"/>
                </a:lnTo>
                <a:lnTo>
                  <a:pt x="359472" y="307870"/>
                </a:lnTo>
                <a:lnTo>
                  <a:pt x="405266" y="257505"/>
                </a:lnTo>
                <a:lnTo>
                  <a:pt x="415143" y="238575"/>
                </a:lnTo>
                <a:lnTo>
                  <a:pt x="421692" y="197009"/>
                </a:lnTo>
                <a:lnTo>
                  <a:pt x="415499" y="140136"/>
                </a:lnTo>
                <a:lnTo>
                  <a:pt x="409554" y="116221"/>
                </a:lnTo>
                <a:lnTo>
                  <a:pt x="396772" y="97013"/>
                </a:lnTo>
                <a:lnTo>
                  <a:pt x="388451" y="88616"/>
                </a:lnTo>
                <a:lnTo>
                  <a:pt x="335407" y="66733"/>
                </a:lnTo>
                <a:lnTo>
                  <a:pt x="287579" y="507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3790259" y="2790051"/>
            <a:ext cx="1358177" cy="824900"/>
            <a:chOff x="3790259" y="2790051"/>
            <a:chExt cx="1358177" cy="824900"/>
          </a:xfrm>
        </p:grpSpPr>
        <p:sp>
          <p:nvSpPr>
            <p:cNvPr id="61" name="Freeform 60"/>
            <p:cNvSpPr/>
            <p:nvPr/>
          </p:nvSpPr>
          <p:spPr>
            <a:xfrm>
              <a:off x="4107921" y="2790051"/>
              <a:ext cx="301491" cy="328441"/>
            </a:xfrm>
            <a:custGeom>
              <a:avLst/>
              <a:gdLst/>
              <a:ahLst/>
              <a:cxnLst/>
              <a:rect l="0" t="0" r="0" b="0"/>
              <a:pathLst>
                <a:path w="301491" h="328441">
                  <a:moveTo>
                    <a:pt x="166649" y="10529"/>
                  </a:moveTo>
                  <a:lnTo>
                    <a:pt x="149881" y="4940"/>
                  </a:lnTo>
                  <a:lnTo>
                    <a:pt x="132290" y="5315"/>
                  </a:lnTo>
                  <a:lnTo>
                    <a:pt x="92401" y="15088"/>
                  </a:lnTo>
                  <a:lnTo>
                    <a:pt x="66791" y="30467"/>
                  </a:lnTo>
                  <a:lnTo>
                    <a:pt x="22928" y="70400"/>
                  </a:lnTo>
                  <a:lnTo>
                    <a:pt x="7341" y="96899"/>
                  </a:lnTo>
                  <a:lnTo>
                    <a:pt x="0" y="152935"/>
                  </a:lnTo>
                  <a:lnTo>
                    <a:pt x="1669" y="207158"/>
                  </a:lnTo>
                  <a:lnTo>
                    <a:pt x="12871" y="241145"/>
                  </a:lnTo>
                  <a:lnTo>
                    <a:pt x="51199" y="302118"/>
                  </a:lnTo>
                  <a:lnTo>
                    <a:pt x="58097" y="310207"/>
                  </a:lnTo>
                  <a:lnTo>
                    <a:pt x="78239" y="322314"/>
                  </a:lnTo>
                  <a:lnTo>
                    <a:pt x="90161" y="327180"/>
                  </a:lnTo>
                  <a:lnTo>
                    <a:pt x="134887" y="328440"/>
                  </a:lnTo>
                  <a:lnTo>
                    <a:pt x="196825" y="315202"/>
                  </a:lnTo>
                  <a:lnTo>
                    <a:pt x="240070" y="296099"/>
                  </a:lnTo>
                  <a:lnTo>
                    <a:pt x="266262" y="271007"/>
                  </a:lnTo>
                  <a:lnTo>
                    <a:pt x="288840" y="235757"/>
                  </a:lnTo>
                  <a:lnTo>
                    <a:pt x="299170" y="195676"/>
                  </a:lnTo>
                  <a:lnTo>
                    <a:pt x="301490" y="140211"/>
                  </a:lnTo>
                  <a:lnTo>
                    <a:pt x="293689" y="100556"/>
                  </a:lnTo>
                  <a:lnTo>
                    <a:pt x="264083" y="51789"/>
                  </a:lnTo>
                  <a:lnTo>
                    <a:pt x="229439" y="19936"/>
                  </a:lnTo>
                  <a:lnTo>
                    <a:pt x="1982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53430" y="292692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6" y="3120"/>
                  </a:lnTo>
                  <a:lnTo>
                    <a:pt x="16596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90259" y="3169077"/>
              <a:ext cx="1358177" cy="31587"/>
            </a:xfrm>
            <a:custGeom>
              <a:avLst/>
              <a:gdLst/>
              <a:ahLst/>
              <a:cxnLst/>
              <a:rect l="0" t="0" r="0" b="0"/>
              <a:pathLst>
                <a:path w="1358177" h="31587">
                  <a:moveTo>
                    <a:pt x="0" y="31586"/>
                  </a:moveTo>
                  <a:lnTo>
                    <a:pt x="42691" y="28466"/>
                  </a:lnTo>
                  <a:lnTo>
                    <a:pt x="103238" y="20863"/>
                  </a:lnTo>
                  <a:lnTo>
                    <a:pt x="158216" y="12917"/>
                  </a:lnTo>
                  <a:lnTo>
                    <a:pt x="219726" y="11001"/>
                  </a:lnTo>
                  <a:lnTo>
                    <a:pt x="270864" y="5079"/>
                  </a:lnTo>
                  <a:lnTo>
                    <a:pt x="323061" y="1505"/>
                  </a:lnTo>
                  <a:lnTo>
                    <a:pt x="384695" y="298"/>
                  </a:lnTo>
                  <a:lnTo>
                    <a:pt x="441930" y="59"/>
                  </a:lnTo>
                  <a:lnTo>
                    <a:pt x="503885" y="12"/>
                  </a:lnTo>
                  <a:lnTo>
                    <a:pt x="565213" y="3"/>
                  </a:lnTo>
                  <a:lnTo>
                    <a:pt x="615256" y="1"/>
                  </a:lnTo>
                  <a:lnTo>
                    <a:pt x="665959" y="1"/>
                  </a:lnTo>
                  <a:lnTo>
                    <a:pt x="728725" y="0"/>
                  </a:lnTo>
                  <a:lnTo>
                    <a:pt x="779778" y="0"/>
                  </a:lnTo>
                  <a:lnTo>
                    <a:pt x="831949" y="0"/>
                  </a:lnTo>
                  <a:lnTo>
                    <a:pt x="884452" y="0"/>
                  </a:lnTo>
                  <a:lnTo>
                    <a:pt x="937054" y="0"/>
                  </a:lnTo>
                  <a:lnTo>
                    <a:pt x="996051" y="5590"/>
                  </a:lnTo>
                  <a:lnTo>
                    <a:pt x="1055971" y="10723"/>
                  </a:lnTo>
                  <a:lnTo>
                    <a:pt x="1113388" y="18669"/>
                  </a:lnTo>
                  <a:lnTo>
                    <a:pt x="1171002" y="20350"/>
                  </a:lnTo>
                  <a:lnTo>
                    <a:pt x="1229408" y="20848"/>
                  </a:lnTo>
                  <a:lnTo>
                    <a:pt x="1290366" y="26605"/>
                  </a:lnTo>
                  <a:lnTo>
                    <a:pt x="1346011" y="30930"/>
                  </a:lnTo>
                  <a:lnTo>
                    <a:pt x="135817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64695" y="3316476"/>
              <a:ext cx="300599" cy="298475"/>
            </a:xfrm>
            <a:custGeom>
              <a:avLst/>
              <a:gdLst/>
              <a:ahLst/>
              <a:cxnLst/>
              <a:rect l="0" t="0" r="0" b="0"/>
              <a:pathLst>
                <a:path w="300599" h="298475">
                  <a:moveTo>
                    <a:pt x="209916" y="0"/>
                  </a:moveTo>
                  <a:lnTo>
                    <a:pt x="167225" y="3120"/>
                  </a:lnTo>
                  <a:lnTo>
                    <a:pt x="119985" y="9065"/>
                  </a:lnTo>
                  <a:lnTo>
                    <a:pt x="65593" y="3004"/>
                  </a:lnTo>
                  <a:lnTo>
                    <a:pt x="37758" y="1335"/>
                  </a:lnTo>
                  <a:lnTo>
                    <a:pt x="16028" y="6833"/>
                  </a:lnTo>
                  <a:lnTo>
                    <a:pt x="6958" y="11574"/>
                  </a:lnTo>
                  <a:lnTo>
                    <a:pt x="2081" y="18245"/>
                  </a:lnTo>
                  <a:lnTo>
                    <a:pt x="0" y="26201"/>
                  </a:lnTo>
                  <a:lnTo>
                    <a:pt x="2659" y="54167"/>
                  </a:lnTo>
                  <a:lnTo>
                    <a:pt x="17330" y="112722"/>
                  </a:lnTo>
                  <a:lnTo>
                    <a:pt x="24106" y="135497"/>
                  </a:lnTo>
                  <a:lnTo>
                    <a:pt x="28721" y="140634"/>
                  </a:lnTo>
                  <a:lnTo>
                    <a:pt x="34137" y="141719"/>
                  </a:lnTo>
                  <a:lnTo>
                    <a:pt x="84780" y="122724"/>
                  </a:lnTo>
                  <a:lnTo>
                    <a:pt x="131516" y="103141"/>
                  </a:lnTo>
                  <a:lnTo>
                    <a:pt x="171998" y="102830"/>
                  </a:lnTo>
                  <a:lnTo>
                    <a:pt x="230139" y="116415"/>
                  </a:lnTo>
                  <a:lnTo>
                    <a:pt x="250489" y="124270"/>
                  </a:lnTo>
                  <a:lnTo>
                    <a:pt x="289970" y="155069"/>
                  </a:lnTo>
                  <a:lnTo>
                    <a:pt x="298138" y="174985"/>
                  </a:lnTo>
                  <a:lnTo>
                    <a:pt x="300598" y="199434"/>
                  </a:lnTo>
                  <a:lnTo>
                    <a:pt x="294237" y="238336"/>
                  </a:lnTo>
                  <a:lnTo>
                    <a:pt x="284047" y="261515"/>
                  </a:lnTo>
                  <a:lnTo>
                    <a:pt x="268599" y="277276"/>
                  </a:lnTo>
                  <a:lnTo>
                    <a:pt x="230086" y="296926"/>
                  </a:lnTo>
                  <a:lnTo>
                    <a:pt x="206403" y="298474"/>
                  </a:lnTo>
                  <a:lnTo>
                    <a:pt x="153070" y="295524"/>
                  </a:lnTo>
                  <a:lnTo>
                    <a:pt x="104631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86382" y="3253305"/>
              <a:ext cx="358310" cy="334197"/>
            </a:xfrm>
            <a:custGeom>
              <a:avLst/>
              <a:gdLst/>
              <a:ahLst/>
              <a:cxnLst/>
              <a:rect l="0" t="0" r="0" b="0"/>
              <a:pathLst>
                <a:path w="358310" h="334197">
                  <a:moveTo>
                    <a:pt x="198841" y="0"/>
                  </a:moveTo>
                  <a:lnTo>
                    <a:pt x="161363" y="8334"/>
                  </a:lnTo>
                  <a:lnTo>
                    <a:pt x="115528" y="15684"/>
                  </a:lnTo>
                  <a:lnTo>
                    <a:pt x="88887" y="30644"/>
                  </a:lnTo>
                  <a:lnTo>
                    <a:pt x="37541" y="78530"/>
                  </a:lnTo>
                  <a:lnTo>
                    <a:pt x="12474" y="116767"/>
                  </a:lnTo>
                  <a:lnTo>
                    <a:pt x="4877" y="138465"/>
                  </a:lnTo>
                  <a:lnTo>
                    <a:pt x="0" y="190522"/>
                  </a:lnTo>
                  <a:lnTo>
                    <a:pt x="2274" y="228806"/>
                  </a:lnTo>
                  <a:lnTo>
                    <a:pt x="8532" y="250260"/>
                  </a:lnTo>
                  <a:lnTo>
                    <a:pt x="31614" y="283098"/>
                  </a:lnTo>
                  <a:lnTo>
                    <a:pt x="47309" y="297787"/>
                  </a:lnTo>
                  <a:lnTo>
                    <a:pt x="103308" y="327745"/>
                  </a:lnTo>
                  <a:lnTo>
                    <a:pt x="141029" y="334196"/>
                  </a:lnTo>
                  <a:lnTo>
                    <a:pt x="201280" y="325102"/>
                  </a:lnTo>
                  <a:lnTo>
                    <a:pt x="238558" y="312356"/>
                  </a:lnTo>
                  <a:lnTo>
                    <a:pt x="293281" y="279130"/>
                  </a:lnTo>
                  <a:lnTo>
                    <a:pt x="322749" y="251161"/>
                  </a:lnTo>
                  <a:lnTo>
                    <a:pt x="354094" y="199841"/>
                  </a:lnTo>
                  <a:lnTo>
                    <a:pt x="358309" y="178896"/>
                  </a:lnTo>
                  <a:lnTo>
                    <a:pt x="354631" y="119095"/>
                  </a:lnTo>
                  <a:lnTo>
                    <a:pt x="345680" y="96215"/>
                  </a:lnTo>
                  <a:lnTo>
                    <a:pt x="321897" y="69192"/>
                  </a:lnTo>
                  <a:lnTo>
                    <a:pt x="282420" y="40271"/>
                  </a:lnTo>
                  <a:lnTo>
                    <a:pt x="261723" y="30377"/>
                  </a:lnTo>
                  <a:lnTo>
                    <a:pt x="202023" y="22284"/>
                  </a:lnTo>
                  <a:lnTo>
                    <a:pt x="18831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4740519" y="1305533"/>
            <a:ext cx="247665" cy="386373"/>
          </a:xfrm>
          <a:custGeom>
            <a:avLst/>
            <a:gdLst/>
            <a:ahLst/>
            <a:cxnLst/>
            <a:rect l="0" t="0" r="0" b="0"/>
            <a:pathLst>
              <a:path w="247665" h="386373">
                <a:moveTo>
                  <a:pt x="207875" y="0"/>
                </a:moveTo>
                <a:lnTo>
                  <a:pt x="169501" y="29309"/>
                </a:lnTo>
                <a:lnTo>
                  <a:pt x="120150" y="89174"/>
                </a:lnTo>
                <a:lnTo>
                  <a:pt x="85044" y="146433"/>
                </a:lnTo>
                <a:lnTo>
                  <a:pt x="49947" y="208248"/>
                </a:lnTo>
                <a:lnTo>
                  <a:pt x="16022" y="270143"/>
                </a:lnTo>
                <a:lnTo>
                  <a:pt x="3370" y="305430"/>
                </a:lnTo>
                <a:lnTo>
                  <a:pt x="0" y="331499"/>
                </a:lnTo>
                <a:lnTo>
                  <a:pt x="4742" y="352444"/>
                </a:lnTo>
                <a:lnTo>
                  <a:pt x="9282" y="361304"/>
                </a:lnTo>
                <a:lnTo>
                  <a:pt x="23685" y="374269"/>
                </a:lnTo>
                <a:lnTo>
                  <a:pt x="42954" y="382761"/>
                </a:lnTo>
                <a:lnTo>
                  <a:pt x="81280" y="386372"/>
                </a:lnTo>
                <a:lnTo>
                  <a:pt x="126821" y="379383"/>
                </a:lnTo>
                <a:lnTo>
                  <a:pt x="185849" y="350073"/>
                </a:lnTo>
                <a:lnTo>
                  <a:pt x="212527" y="329633"/>
                </a:lnTo>
                <a:lnTo>
                  <a:pt x="229660" y="303170"/>
                </a:lnTo>
                <a:lnTo>
                  <a:pt x="244760" y="260447"/>
                </a:lnTo>
                <a:lnTo>
                  <a:pt x="247664" y="230788"/>
                </a:lnTo>
                <a:lnTo>
                  <a:pt x="242716" y="207468"/>
                </a:lnTo>
                <a:lnTo>
                  <a:pt x="238122" y="197973"/>
                </a:lnTo>
                <a:lnTo>
                  <a:pt x="230379" y="192814"/>
                </a:lnTo>
                <a:lnTo>
                  <a:pt x="209297" y="190200"/>
                </a:lnTo>
                <a:lnTo>
                  <a:pt x="176711" y="195306"/>
                </a:lnTo>
                <a:lnTo>
                  <a:pt x="123702" y="230657"/>
                </a:lnTo>
                <a:lnTo>
                  <a:pt x="79417" y="267764"/>
                </a:lnTo>
                <a:lnTo>
                  <a:pt x="49947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127171" y="3763395"/>
            <a:ext cx="1779317" cy="897724"/>
            <a:chOff x="4127171" y="3763395"/>
            <a:chExt cx="1779317" cy="897724"/>
          </a:xfrm>
        </p:grpSpPr>
        <p:sp>
          <p:nvSpPr>
            <p:cNvPr id="68" name="Freeform 67"/>
            <p:cNvSpPr/>
            <p:nvPr/>
          </p:nvSpPr>
          <p:spPr>
            <a:xfrm>
              <a:off x="4569367" y="3790259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8616"/>
                  </a:lnTo>
                  <a:lnTo>
                    <a:pt x="1170" y="112791"/>
                  </a:lnTo>
                  <a:lnTo>
                    <a:pt x="11453" y="168552"/>
                  </a:lnTo>
                  <a:lnTo>
                    <a:pt x="24750" y="230216"/>
                  </a:lnTo>
                  <a:lnTo>
                    <a:pt x="28548" y="257906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65903" y="3811316"/>
              <a:ext cx="213994" cy="154890"/>
            </a:xfrm>
            <a:custGeom>
              <a:avLst/>
              <a:gdLst/>
              <a:ahLst/>
              <a:cxnLst/>
              <a:rect l="0" t="0" r="0" b="0"/>
              <a:pathLst>
                <a:path w="213994" h="154890">
                  <a:moveTo>
                    <a:pt x="213993" y="126342"/>
                  </a:moveTo>
                  <a:lnTo>
                    <a:pt x="171301" y="129461"/>
                  </a:lnTo>
                  <a:lnTo>
                    <a:pt x="108657" y="147672"/>
                  </a:lnTo>
                  <a:lnTo>
                    <a:pt x="70868" y="154889"/>
                  </a:lnTo>
                  <a:lnTo>
                    <a:pt x="28866" y="153907"/>
                  </a:lnTo>
                  <a:lnTo>
                    <a:pt x="16875" y="151738"/>
                  </a:lnTo>
                  <a:lnTo>
                    <a:pt x="8882" y="144442"/>
                  </a:lnTo>
                  <a:lnTo>
                    <a:pt x="0" y="120738"/>
                  </a:lnTo>
                  <a:lnTo>
                    <a:pt x="589" y="85687"/>
                  </a:lnTo>
                  <a:lnTo>
                    <a:pt x="11384" y="26564"/>
                  </a:lnTo>
                  <a:lnTo>
                    <a:pt x="139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23929" y="3763395"/>
              <a:ext cx="161295" cy="337828"/>
            </a:xfrm>
            <a:custGeom>
              <a:avLst/>
              <a:gdLst/>
              <a:ahLst/>
              <a:cxnLst/>
              <a:rect l="0" t="0" r="0" b="0"/>
              <a:pathLst>
                <a:path w="161295" h="337828">
                  <a:moveTo>
                    <a:pt x="161294" y="100563"/>
                  </a:moveTo>
                  <a:lnTo>
                    <a:pt x="101700" y="150061"/>
                  </a:lnTo>
                  <a:lnTo>
                    <a:pt x="53673" y="209573"/>
                  </a:lnTo>
                  <a:lnTo>
                    <a:pt x="32058" y="264571"/>
                  </a:lnTo>
                  <a:lnTo>
                    <a:pt x="30936" y="288099"/>
                  </a:lnTo>
                  <a:lnTo>
                    <a:pt x="35507" y="309085"/>
                  </a:lnTo>
                  <a:lnTo>
                    <a:pt x="45337" y="326210"/>
                  </a:lnTo>
                  <a:lnTo>
                    <a:pt x="53573" y="331713"/>
                  </a:lnTo>
                  <a:lnTo>
                    <a:pt x="75204" y="337827"/>
                  </a:lnTo>
                  <a:lnTo>
                    <a:pt x="85183" y="337118"/>
                  </a:lnTo>
                  <a:lnTo>
                    <a:pt x="102510" y="330091"/>
                  </a:lnTo>
                  <a:lnTo>
                    <a:pt x="125419" y="312980"/>
                  </a:lnTo>
                  <a:lnTo>
                    <a:pt x="141435" y="287504"/>
                  </a:lnTo>
                  <a:lnTo>
                    <a:pt x="143499" y="267876"/>
                  </a:lnTo>
                  <a:lnTo>
                    <a:pt x="135292" y="226679"/>
                  </a:lnTo>
                  <a:lnTo>
                    <a:pt x="120184" y="200842"/>
                  </a:lnTo>
                  <a:lnTo>
                    <a:pt x="66439" y="142756"/>
                  </a:lnTo>
                  <a:lnTo>
                    <a:pt x="11551" y="85359"/>
                  </a:lnTo>
                  <a:lnTo>
                    <a:pt x="1934" y="66899"/>
                  </a:lnTo>
                  <a:lnTo>
                    <a:pt x="0" y="46997"/>
                  </a:lnTo>
                  <a:lnTo>
                    <a:pt x="4210" y="27623"/>
                  </a:lnTo>
                  <a:lnTo>
                    <a:pt x="13879" y="11213"/>
                  </a:lnTo>
                  <a:lnTo>
                    <a:pt x="22073" y="5902"/>
                  </a:lnTo>
                  <a:lnTo>
                    <a:pt x="43656" y="0"/>
                  </a:lnTo>
                  <a:lnTo>
                    <a:pt x="76525" y="2266"/>
                  </a:lnTo>
                  <a:lnTo>
                    <a:pt x="94763" y="10472"/>
                  </a:lnTo>
                  <a:lnTo>
                    <a:pt x="102902" y="15936"/>
                  </a:lnTo>
                  <a:lnTo>
                    <a:pt x="115064" y="31366"/>
                  </a:lnTo>
                  <a:lnTo>
                    <a:pt x="123200" y="48752"/>
                  </a:lnTo>
                  <a:lnTo>
                    <a:pt x="129708" y="79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48228" y="388501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27171" y="4085057"/>
              <a:ext cx="1779317" cy="21058"/>
            </a:xfrm>
            <a:custGeom>
              <a:avLst/>
              <a:gdLst/>
              <a:ahLst/>
              <a:cxnLst/>
              <a:rect l="0" t="0" r="0" b="0"/>
              <a:pathLst>
                <a:path w="1779317" h="21058">
                  <a:moveTo>
                    <a:pt x="0" y="21057"/>
                  </a:moveTo>
                  <a:lnTo>
                    <a:pt x="58616" y="21057"/>
                  </a:lnTo>
                  <a:lnTo>
                    <a:pt x="113960" y="13821"/>
                  </a:lnTo>
                  <a:lnTo>
                    <a:pt x="176885" y="11179"/>
                  </a:lnTo>
                  <a:lnTo>
                    <a:pt x="234721" y="10656"/>
                  </a:lnTo>
                  <a:lnTo>
                    <a:pt x="282716" y="10566"/>
                  </a:lnTo>
                  <a:lnTo>
                    <a:pt x="333982" y="10539"/>
                  </a:lnTo>
                  <a:lnTo>
                    <a:pt x="386217" y="10532"/>
                  </a:lnTo>
                  <a:lnTo>
                    <a:pt x="449033" y="10529"/>
                  </a:lnTo>
                  <a:lnTo>
                    <a:pt x="498164" y="10528"/>
                  </a:lnTo>
                  <a:lnTo>
                    <a:pt x="560400" y="10528"/>
                  </a:lnTo>
                  <a:lnTo>
                    <a:pt x="623083" y="16117"/>
                  </a:lnTo>
                  <a:lnTo>
                    <a:pt x="681695" y="20081"/>
                  </a:lnTo>
                  <a:lnTo>
                    <a:pt x="730098" y="20767"/>
                  </a:lnTo>
                  <a:lnTo>
                    <a:pt x="792088" y="21000"/>
                  </a:lnTo>
                  <a:lnTo>
                    <a:pt x="843006" y="17920"/>
                  </a:lnTo>
                  <a:lnTo>
                    <a:pt x="895137" y="12719"/>
                  </a:lnTo>
                  <a:lnTo>
                    <a:pt x="944508" y="14297"/>
                  </a:lnTo>
                  <a:lnTo>
                    <a:pt x="985653" y="15934"/>
                  </a:lnTo>
                  <a:lnTo>
                    <a:pt x="1042176" y="11596"/>
                  </a:lnTo>
                  <a:lnTo>
                    <a:pt x="1098040" y="10844"/>
                  </a:lnTo>
                  <a:lnTo>
                    <a:pt x="1153457" y="10622"/>
                  </a:lnTo>
                  <a:lnTo>
                    <a:pt x="1212510" y="10556"/>
                  </a:lnTo>
                  <a:lnTo>
                    <a:pt x="1274461" y="10536"/>
                  </a:lnTo>
                  <a:lnTo>
                    <a:pt x="1337271" y="10531"/>
                  </a:lnTo>
                  <a:lnTo>
                    <a:pt x="1400335" y="10529"/>
                  </a:lnTo>
                  <a:lnTo>
                    <a:pt x="1452296" y="4939"/>
                  </a:lnTo>
                  <a:lnTo>
                    <a:pt x="1508506" y="1463"/>
                  </a:lnTo>
                  <a:lnTo>
                    <a:pt x="1552111" y="3770"/>
                  </a:lnTo>
                  <a:lnTo>
                    <a:pt x="1610221" y="5406"/>
                  </a:lnTo>
                  <a:lnTo>
                    <a:pt x="1666886" y="1068"/>
                  </a:lnTo>
                  <a:lnTo>
                    <a:pt x="1720267" y="316"/>
                  </a:lnTo>
                  <a:lnTo>
                    <a:pt x="17793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83297" y="4209607"/>
              <a:ext cx="307253" cy="416122"/>
            </a:xfrm>
            <a:custGeom>
              <a:avLst/>
              <a:gdLst/>
              <a:ahLst/>
              <a:cxnLst/>
              <a:rect l="0" t="0" r="0" b="0"/>
              <a:pathLst>
                <a:path w="307253" h="416122">
                  <a:moveTo>
                    <a:pt x="54568" y="22848"/>
                  </a:moveTo>
                  <a:lnTo>
                    <a:pt x="29374" y="76724"/>
                  </a:lnTo>
                  <a:lnTo>
                    <a:pt x="3735" y="128296"/>
                  </a:lnTo>
                  <a:lnTo>
                    <a:pt x="792" y="131752"/>
                  </a:lnTo>
                  <a:lnTo>
                    <a:pt x="0" y="130545"/>
                  </a:lnTo>
                  <a:lnTo>
                    <a:pt x="7135" y="97804"/>
                  </a:lnTo>
                  <a:lnTo>
                    <a:pt x="41296" y="42552"/>
                  </a:lnTo>
                  <a:lnTo>
                    <a:pt x="67403" y="17509"/>
                  </a:lnTo>
                  <a:lnTo>
                    <a:pt x="97366" y="860"/>
                  </a:lnTo>
                  <a:lnTo>
                    <a:pt x="106496" y="0"/>
                  </a:lnTo>
                  <a:lnTo>
                    <a:pt x="122881" y="5285"/>
                  </a:lnTo>
                  <a:lnTo>
                    <a:pt x="172296" y="46600"/>
                  </a:lnTo>
                  <a:lnTo>
                    <a:pt x="191356" y="76289"/>
                  </a:lnTo>
                  <a:lnTo>
                    <a:pt x="212022" y="131359"/>
                  </a:lnTo>
                  <a:lnTo>
                    <a:pt x="220851" y="184923"/>
                  </a:lnTo>
                  <a:lnTo>
                    <a:pt x="221425" y="240564"/>
                  </a:lnTo>
                  <a:lnTo>
                    <a:pt x="208367" y="296615"/>
                  </a:lnTo>
                  <a:lnTo>
                    <a:pt x="176857" y="358377"/>
                  </a:lnTo>
                  <a:lnTo>
                    <a:pt x="155013" y="388597"/>
                  </a:lnTo>
                  <a:lnTo>
                    <a:pt x="126834" y="405999"/>
                  </a:lnTo>
                  <a:lnTo>
                    <a:pt x="106573" y="414626"/>
                  </a:lnTo>
                  <a:lnTo>
                    <a:pt x="85871" y="416121"/>
                  </a:lnTo>
                  <a:lnTo>
                    <a:pt x="75436" y="414881"/>
                  </a:lnTo>
                  <a:lnTo>
                    <a:pt x="57604" y="404146"/>
                  </a:lnTo>
                  <a:lnTo>
                    <a:pt x="49573" y="396369"/>
                  </a:lnTo>
                  <a:lnTo>
                    <a:pt x="45389" y="387676"/>
                  </a:lnTo>
                  <a:lnTo>
                    <a:pt x="43859" y="368658"/>
                  </a:lnTo>
                  <a:lnTo>
                    <a:pt x="55164" y="338220"/>
                  </a:lnTo>
                  <a:lnTo>
                    <a:pt x="78921" y="312564"/>
                  </a:lnTo>
                  <a:lnTo>
                    <a:pt x="137035" y="287240"/>
                  </a:lnTo>
                  <a:lnTo>
                    <a:pt x="176099" y="279001"/>
                  </a:lnTo>
                  <a:lnTo>
                    <a:pt x="236112" y="276218"/>
                  </a:lnTo>
                  <a:lnTo>
                    <a:pt x="294648" y="275623"/>
                  </a:lnTo>
                  <a:lnTo>
                    <a:pt x="307252" y="275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81581" y="4242984"/>
              <a:ext cx="355764" cy="418135"/>
            </a:xfrm>
            <a:custGeom>
              <a:avLst/>
              <a:gdLst/>
              <a:ahLst/>
              <a:cxnLst/>
              <a:rect l="0" t="0" r="0" b="0"/>
              <a:pathLst>
                <a:path w="355764" h="418135">
                  <a:moveTo>
                    <a:pt x="198522" y="42114"/>
                  </a:moveTo>
                  <a:lnTo>
                    <a:pt x="155831" y="45234"/>
                  </a:lnTo>
                  <a:lnTo>
                    <a:pt x="124651" y="56686"/>
                  </a:lnTo>
                  <a:lnTo>
                    <a:pt x="73327" y="83374"/>
                  </a:lnTo>
                  <a:lnTo>
                    <a:pt x="34189" y="136527"/>
                  </a:lnTo>
                  <a:lnTo>
                    <a:pt x="6170" y="200011"/>
                  </a:lnTo>
                  <a:lnTo>
                    <a:pt x="0" y="250555"/>
                  </a:lnTo>
                  <a:lnTo>
                    <a:pt x="1900" y="302480"/>
                  </a:lnTo>
                  <a:lnTo>
                    <a:pt x="13142" y="336069"/>
                  </a:lnTo>
                  <a:lnTo>
                    <a:pt x="37902" y="373270"/>
                  </a:lnTo>
                  <a:lnTo>
                    <a:pt x="73728" y="401979"/>
                  </a:lnTo>
                  <a:lnTo>
                    <a:pt x="105394" y="414943"/>
                  </a:lnTo>
                  <a:lnTo>
                    <a:pt x="142723" y="418134"/>
                  </a:lnTo>
                  <a:lnTo>
                    <a:pt x="176530" y="411021"/>
                  </a:lnTo>
                  <a:lnTo>
                    <a:pt x="229985" y="381665"/>
                  </a:lnTo>
                  <a:lnTo>
                    <a:pt x="293268" y="340345"/>
                  </a:lnTo>
                  <a:lnTo>
                    <a:pt x="319272" y="308163"/>
                  </a:lnTo>
                  <a:lnTo>
                    <a:pt x="344722" y="244725"/>
                  </a:lnTo>
                  <a:lnTo>
                    <a:pt x="352975" y="208212"/>
                  </a:lnTo>
                  <a:lnTo>
                    <a:pt x="355763" y="153952"/>
                  </a:lnTo>
                  <a:lnTo>
                    <a:pt x="350657" y="117756"/>
                  </a:lnTo>
                  <a:lnTo>
                    <a:pt x="336146" y="84804"/>
                  </a:lnTo>
                  <a:lnTo>
                    <a:pt x="317029" y="58402"/>
                  </a:lnTo>
                  <a:lnTo>
                    <a:pt x="290957" y="35762"/>
                  </a:lnTo>
                  <a:lnTo>
                    <a:pt x="235117" y="11541"/>
                  </a:lnTo>
                  <a:lnTo>
                    <a:pt x="2090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5305140" y="1333958"/>
            <a:ext cx="327607" cy="326338"/>
          </a:xfrm>
          <a:custGeom>
            <a:avLst/>
            <a:gdLst/>
            <a:ahLst/>
            <a:cxnLst/>
            <a:rect l="0" t="0" r="0" b="0"/>
            <a:pathLst>
              <a:path w="327607" h="326338">
                <a:moveTo>
                  <a:pt x="85450" y="3161"/>
                </a:moveTo>
                <a:lnTo>
                  <a:pt x="49534" y="64271"/>
                </a:lnTo>
                <a:lnTo>
                  <a:pt x="20741" y="118703"/>
                </a:lnTo>
                <a:lnTo>
                  <a:pt x="15405" y="122303"/>
                </a:lnTo>
                <a:lnTo>
                  <a:pt x="9508" y="121193"/>
                </a:lnTo>
                <a:lnTo>
                  <a:pt x="3237" y="116944"/>
                </a:lnTo>
                <a:lnTo>
                  <a:pt x="226" y="110602"/>
                </a:lnTo>
                <a:lnTo>
                  <a:pt x="0" y="94196"/>
                </a:lnTo>
                <a:lnTo>
                  <a:pt x="6918" y="78326"/>
                </a:lnTo>
                <a:lnTo>
                  <a:pt x="46956" y="26542"/>
                </a:lnTo>
                <a:lnTo>
                  <a:pt x="75994" y="6969"/>
                </a:lnTo>
                <a:lnTo>
                  <a:pt x="86165" y="2190"/>
                </a:lnTo>
                <a:lnTo>
                  <a:pt x="106825" y="0"/>
                </a:lnTo>
                <a:lnTo>
                  <a:pt x="148684" y="8125"/>
                </a:lnTo>
                <a:lnTo>
                  <a:pt x="166586" y="20575"/>
                </a:lnTo>
                <a:lnTo>
                  <a:pt x="211521" y="72251"/>
                </a:lnTo>
                <a:lnTo>
                  <a:pt x="238446" y="128896"/>
                </a:lnTo>
                <a:lnTo>
                  <a:pt x="250506" y="174616"/>
                </a:lnTo>
                <a:lnTo>
                  <a:pt x="249779" y="214619"/>
                </a:lnTo>
                <a:lnTo>
                  <a:pt x="239035" y="256108"/>
                </a:lnTo>
                <a:lnTo>
                  <a:pt x="221034" y="291797"/>
                </a:lnTo>
                <a:lnTo>
                  <a:pt x="214444" y="300870"/>
                </a:lnTo>
                <a:lnTo>
                  <a:pt x="194643" y="314071"/>
                </a:lnTo>
                <a:lnTo>
                  <a:pt x="170245" y="322667"/>
                </a:lnTo>
                <a:lnTo>
                  <a:pt x="131372" y="326337"/>
                </a:lnTo>
                <a:lnTo>
                  <a:pt x="108200" y="323049"/>
                </a:lnTo>
                <a:lnTo>
                  <a:pt x="89322" y="314569"/>
                </a:lnTo>
                <a:lnTo>
                  <a:pt x="58139" y="290061"/>
                </a:lnTo>
                <a:lnTo>
                  <a:pt x="49916" y="270272"/>
                </a:lnTo>
                <a:lnTo>
                  <a:pt x="47723" y="258444"/>
                </a:lnTo>
                <a:lnTo>
                  <a:pt x="51525" y="239063"/>
                </a:lnTo>
                <a:lnTo>
                  <a:pt x="55814" y="230619"/>
                </a:lnTo>
                <a:lnTo>
                  <a:pt x="69939" y="218117"/>
                </a:lnTo>
                <a:lnTo>
                  <a:pt x="89085" y="209831"/>
                </a:lnTo>
                <a:lnTo>
                  <a:pt x="126172" y="206336"/>
                </a:lnTo>
                <a:lnTo>
                  <a:pt x="183745" y="215043"/>
                </a:lnTo>
                <a:lnTo>
                  <a:pt x="245506" y="228028"/>
                </a:lnTo>
                <a:lnTo>
                  <a:pt x="307537" y="253684"/>
                </a:lnTo>
                <a:lnTo>
                  <a:pt x="327606" y="2663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4737823" y="4727295"/>
            <a:ext cx="1505577" cy="1073908"/>
            <a:chOff x="4737823" y="4727295"/>
            <a:chExt cx="1505577" cy="1073908"/>
          </a:xfrm>
        </p:grpSpPr>
        <p:sp>
          <p:nvSpPr>
            <p:cNvPr id="77" name="Freeform 76"/>
            <p:cNvSpPr/>
            <p:nvPr/>
          </p:nvSpPr>
          <p:spPr>
            <a:xfrm>
              <a:off x="5127378" y="4727295"/>
              <a:ext cx="39851" cy="315856"/>
            </a:xfrm>
            <a:custGeom>
              <a:avLst/>
              <a:gdLst/>
              <a:ahLst/>
              <a:cxnLst/>
              <a:rect l="0" t="0" r="0" b="0"/>
              <a:pathLst>
                <a:path w="39851" h="315856">
                  <a:moveTo>
                    <a:pt x="0" y="0"/>
                  </a:moveTo>
                  <a:lnTo>
                    <a:pt x="5589" y="58617"/>
                  </a:lnTo>
                  <a:lnTo>
                    <a:pt x="17958" y="113961"/>
                  </a:lnTo>
                  <a:lnTo>
                    <a:pt x="28547" y="176885"/>
                  </a:lnTo>
                  <a:lnTo>
                    <a:pt x="36575" y="234722"/>
                  </a:lnTo>
                  <a:lnTo>
                    <a:pt x="39850" y="287697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85973" y="4800994"/>
              <a:ext cx="167849" cy="335355"/>
            </a:xfrm>
            <a:custGeom>
              <a:avLst/>
              <a:gdLst/>
              <a:ahLst/>
              <a:cxnLst/>
              <a:rect l="0" t="0" r="0" b="0"/>
              <a:pathLst>
                <a:path w="167849" h="335355">
                  <a:moveTo>
                    <a:pt x="62545" y="0"/>
                  </a:moveTo>
                  <a:lnTo>
                    <a:pt x="52969" y="24047"/>
                  </a:lnTo>
                  <a:lnTo>
                    <a:pt x="28731" y="65183"/>
                  </a:lnTo>
                  <a:lnTo>
                    <a:pt x="10071" y="124412"/>
                  </a:lnTo>
                  <a:lnTo>
                    <a:pt x="2543" y="160476"/>
                  </a:lnTo>
                  <a:lnTo>
                    <a:pt x="0" y="214583"/>
                  </a:lnTo>
                  <a:lnTo>
                    <a:pt x="10909" y="276003"/>
                  </a:lnTo>
                  <a:lnTo>
                    <a:pt x="18539" y="300483"/>
                  </a:lnTo>
                  <a:lnTo>
                    <a:pt x="29729" y="319162"/>
                  </a:lnTo>
                  <a:lnTo>
                    <a:pt x="38328" y="325079"/>
                  </a:lnTo>
                  <a:lnTo>
                    <a:pt x="72787" y="333406"/>
                  </a:lnTo>
                  <a:lnTo>
                    <a:pt x="99072" y="335354"/>
                  </a:lnTo>
                  <a:lnTo>
                    <a:pt x="123233" y="329981"/>
                  </a:lnTo>
                  <a:lnTo>
                    <a:pt x="144499" y="318624"/>
                  </a:lnTo>
                  <a:lnTo>
                    <a:pt x="161750" y="301878"/>
                  </a:lnTo>
                  <a:lnTo>
                    <a:pt x="166116" y="291329"/>
                  </a:lnTo>
                  <a:lnTo>
                    <a:pt x="167848" y="267130"/>
                  </a:lnTo>
                  <a:lnTo>
                    <a:pt x="164332" y="257635"/>
                  </a:lnTo>
                  <a:lnTo>
                    <a:pt x="151068" y="243967"/>
                  </a:lnTo>
                  <a:lnTo>
                    <a:pt x="130354" y="237112"/>
                  </a:lnTo>
                  <a:lnTo>
                    <a:pt x="118279" y="235283"/>
                  </a:lnTo>
                  <a:lnTo>
                    <a:pt x="95504" y="239492"/>
                  </a:lnTo>
                  <a:lnTo>
                    <a:pt x="62545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74694" y="4937865"/>
              <a:ext cx="136872" cy="7237"/>
            </a:xfrm>
            <a:custGeom>
              <a:avLst/>
              <a:gdLst/>
              <a:ahLst/>
              <a:cxnLst/>
              <a:rect l="0" t="0" r="0" b="0"/>
              <a:pathLst>
                <a:path w="136872" h="7237">
                  <a:moveTo>
                    <a:pt x="136871" y="0"/>
                  </a:moveTo>
                  <a:lnTo>
                    <a:pt x="109314" y="7236"/>
                  </a:lnTo>
                  <a:lnTo>
                    <a:pt x="56211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737823" y="5148435"/>
              <a:ext cx="1505577" cy="31431"/>
            </a:xfrm>
            <a:custGeom>
              <a:avLst/>
              <a:gdLst/>
              <a:ahLst/>
              <a:cxnLst/>
              <a:rect l="0" t="0" r="0" b="0"/>
              <a:pathLst>
                <a:path w="1505577" h="31431">
                  <a:moveTo>
                    <a:pt x="0" y="0"/>
                  </a:moveTo>
                  <a:lnTo>
                    <a:pt x="11179" y="11178"/>
                  </a:lnTo>
                  <a:lnTo>
                    <a:pt x="29145" y="16667"/>
                  </a:lnTo>
                  <a:lnTo>
                    <a:pt x="83907" y="26545"/>
                  </a:lnTo>
                  <a:lnTo>
                    <a:pt x="126279" y="25607"/>
                  </a:lnTo>
                  <a:lnTo>
                    <a:pt x="188552" y="30798"/>
                  </a:lnTo>
                  <a:lnTo>
                    <a:pt x="250761" y="31430"/>
                  </a:lnTo>
                  <a:lnTo>
                    <a:pt x="302868" y="25966"/>
                  </a:lnTo>
                  <a:lnTo>
                    <a:pt x="355361" y="22026"/>
                  </a:lnTo>
                  <a:lnTo>
                    <a:pt x="413909" y="21249"/>
                  </a:lnTo>
                  <a:lnTo>
                    <a:pt x="475864" y="21095"/>
                  </a:lnTo>
                  <a:lnTo>
                    <a:pt x="534332" y="28300"/>
                  </a:lnTo>
                  <a:lnTo>
                    <a:pt x="583880" y="29442"/>
                  </a:lnTo>
                  <a:lnTo>
                    <a:pt x="635606" y="24062"/>
                  </a:lnTo>
                  <a:lnTo>
                    <a:pt x="687977" y="21947"/>
                  </a:lnTo>
                  <a:lnTo>
                    <a:pt x="740539" y="21321"/>
                  </a:lnTo>
                  <a:lnTo>
                    <a:pt x="793157" y="21135"/>
                  </a:lnTo>
                  <a:lnTo>
                    <a:pt x="846963" y="22250"/>
                  </a:lnTo>
                  <a:lnTo>
                    <a:pt x="903329" y="27130"/>
                  </a:lnTo>
                  <a:lnTo>
                    <a:pt x="964954" y="22603"/>
                  </a:lnTo>
                  <a:lnTo>
                    <a:pt x="1023297" y="21515"/>
                  </a:lnTo>
                  <a:lnTo>
                    <a:pt x="1065452" y="21261"/>
                  </a:lnTo>
                  <a:lnTo>
                    <a:pt x="1111483" y="21147"/>
                  </a:lnTo>
                  <a:lnTo>
                    <a:pt x="1156118" y="21097"/>
                  </a:lnTo>
                  <a:lnTo>
                    <a:pt x="1214470" y="21069"/>
                  </a:lnTo>
                  <a:lnTo>
                    <a:pt x="1276108" y="26649"/>
                  </a:lnTo>
                  <a:lnTo>
                    <a:pt x="1336853" y="30610"/>
                  </a:lnTo>
                  <a:lnTo>
                    <a:pt x="1396182" y="30127"/>
                  </a:lnTo>
                  <a:lnTo>
                    <a:pt x="1456281" y="23195"/>
                  </a:lnTo>
                  <a:lnTo>
                    <a:pt x="150557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59088" y="5380062"/>
              <a:ext cx="31586" cy="421141"/>
            </a:xfrm>
            <a:custGeom>
              <a:avLst/>
              <a:gdLst/>
              <a:ahLst/>
              <a:cxnLst/>
              <a:rect l="0" t="0" r="0" b="0"/>
              <a:pathLst>
                <a:path w="31586" h="421141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6174" y="303724"/>
                  </a:lnTo>
                  <a:lnTo>
                    <a:pt x="29982" y="355025"/>
                  </a:lnTo>
                  <a:lnTo>
                    <a:pt x="30873" y="383566"/>
                  </a:lnTo>
                  <a:lnTo>
                    <a:pt x="3158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53726" y="5411647"/>
              <a:ext cx="215891" cy="282196"/>
            </a:xfrm>
            <a:custGeom>
              <a:avLst/>
              <a:gdLst/>
              <a:ahLst/>
              <a:cxnLst/>
              <a:rect l="0" t="0" r="0" b="0"/>
              <a:pathLst>
                <a:path w="215891" h="282196">
                  <a:moveTo>
                    <a:pt x="215890" y="231627"/>
                  </a:moveTo>
                  <a:lnTo>
                    <a:pt x="162015" y="249586"/>
                  </a:lnTo>
                  <a:lnTo>
                    <a:pt x="99969" y="270268"/>
                  </a:lnTo>
                  <a:lnTo>
                    <a:pt x="54822" y="281158"/>
                  </a:lnTo>
                  <a:lnTo>
                    <a:pt x="41831" y="282195"/>
                  </a:lnTo>
                  <a:lnTo>
                    <a:pt x="21157" y="277109"/>
                  </a:lnTo>
                  <a:lnTo>
                    <a:pt x="12369" y="272477"/>
                  </a:lnTo>
                  <a:lnTo>
                    <a:pt x="6510" y="264710"/>
                  </a:lnTo>
                  <a:lnTo>
                    <a:pt x="0" y="243601"/>
                  </a:lnTo>
                  <a:lnTo>
                    <a:pt x="4226" y="185856"/>
                  </a:lnTo>
                  <a:lnTo>
                    <a:pt x="19676" y="127247"/>
                  </a:lnTo>
                  <a:lnTo>
                    <a:pt x="28615" y="65486"/>
                  </a:lnTo>
                  <a:lnTo>
                    <a:pt x="44511" y="9562"/>
                  </a:lnTo>
                  <a:lnTo>
                    <a:pt x="474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569575" y="1874072"/>
            <a:ext cx="958095" cy="605611"/>
            <a:chOff x="5569575" y="1874072"/>
            <a:chExt cx="958095" cy="605611"/>
          </a:xfrm>
        </p:grpSpPr>
        <p:sp>
          <p:nvSpPr>
            <p:cNvPr id="84" name="Freeform 83"/>
            <p:cNvSpPr/>
            <p:nvPr/>
          </p:nvSpPr>
          <p:spPr>
            <a:xfrm>
              <a:off x="5892648" y="2042528"/>
              <a:ext cx="483761" cy="437155"/>
            </a:xfrm>
            <a:custGeom>
              <a:avLst/>
              <a:gdLst/>
              <a:ahLst/>
              <a:cxnLst/>
              <a:rect l="0" t="0" r="0" b="0"/>
              <a:pathLst>
                <a:path w="483761" h="437155">
                  <a:moveTo>
                    <a:pt x="319165" y="42114"/>
                  </a:moveTo>
                  <a:lnTo>
                    <a:pt x="307987" y="30936"/>
                  </a:lnTo>
                  <a:lnTo>
                    <a:pt x="278679" y="18395"/>
                  </a:lnTo>
                  <a:lnTo>
                    <a:pt x="219618" y="12083"/>
                  </a:lnTo>
                  <a:lnTo>
                    <a:pt x="164797" y="13955"/>
                  </a:lnTo>
                  <a:lnTo>
                    <a:pt x="130707" y="25192"/>
                  </a:lnTo>
                  <a:lnTo>
                    <a:pt x="98380" y="46459"/>
                  </a:lnTo>
                  <a:lnTo>
                    <a:pt x="61604" y="85086"/>
                  </a:lnTo>
                  <a:lnTo>
                    <a:pt x="32979" y="134917"/>
                  </a:lnTo>
                  <a:lnTo>
                    <a:pt x="14847" y="189821"/>
                  </a:lnTo>
                  <a:lnTo>
                    <a:pt x="0" y="251315"/>
                  </a:lnTo>
                  <a:lnTo>
                    <a:pt x="2613" y="311382"/>
                  </a:lnTo>
                  <a:lnTo>
                    <a:pt x="13502" y="353004"/>
                  </a:lnTo>
                  <a:lnTo>
                    <a:pt x="37915" y="386914"/>
                  </a:lnTo>
                  <a:lnTo>
                    <a:pt x="68546" y="411129"/>
                  </a:lnTo>
                  <a:lnTo>
                    <a:pt x="107907" y="425063"/>
                  </a:lnTo>
                  <a:lnTo>
                    <a:pt x="166778" y="433483"/>
                  </a:lnTo>
                  <a:lnTo>
                    <a:pt x="191776" y="437154"/>
                  </a:lnTo>
                  <a:lnTo>
                    <a:pt x="254239" y="427033"/>
                  </a:lnTo>
                  <a:lnTo>
                    <a:pt x="306167" y="405493"/>
                  </a:lnTo>
                  <a:lnTo>
                    <a:pt x="346379" y="383229"/>
                  </a:lnTo>
                  <a:lnTo>
                    <a:pt x="405132" y="323614"/>
                  </a:lnTo>
                  <a:lnTo>
                    <a:pt x="431510" y="283723"/>
                  </a:lnTo>
                  <a:lnTo>
                    <a:pt x="460475" y="230385"/>
                  </a:lnTo>
                  <a:lnTo>
                    <a:pt x="478538" y="191615"/>
                  </a:lnTo>
                  <a:lnTo>
                    <a:pt x="483760" y="150492"/>
                  </a:lnTo>
                  <a:lnTo>
                    <a:pt x="477248" y="109841"/>
                  </a:lnTo>
                  <a:lnTo>
                    <a:pt x="448113" y="53242"/>
                  </a:lnTo>
                  <a:lnTo>
                    <a:pt x="416514" y="26824"/>
                  </a:lnTo>
                  <a:lnTo>
                    <a:pt x="383104" y="9768"/>
                  </a:lnTo>
                  <a:lnTo>
                    <a:pt x="330820" y="1286"/>
                  </a:lnTo>
                  <a:lnTo>
                    <a:pt x="3191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69575" y="1874072"/>
              <a:ext cx="958095" cy="52644"/>
            </a:xfrm>
            <a:custGeom>
              <a:avLst/>
              <a:gdLst/>
              <a:ahLst/>
              <a:cxnLst/>
              <a:rect l="0" t="0" r="0" b="0"/>
              <a:pathLst>
                <a:path w="958095" h="52644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51355" y="10443"/>
                  </a:lnTo>
                  <a:lnTo>
                    <a:pt x="206845" y="13631"/>
                  </a:lnTo>
                  <a:lnTo>
                    <a:pt x="257537" y="19590"/>
                  </a:lnTo>
                  <a:lnTo>
                    <a:pt x="312611" y="20767"/>
                  </a:lnTo>
                  <a:lnTo>
                    <a:pt x="368550" y="24119"/>
                  </a:lnTo>
                  <a:lnTo>
                    <a:pt x="430249" y="30111"/>
                  </a:lnTo>
                  <a:lnTo>
                    <a:pt x="490356" y="31294"/>
                  </a:lnTo>
                  <a:lnTo>
                    <a:pt x="547290" y="31528"/>
                  </a:lnTo>
                  <a:lnTo>
                    <a:pt x="603595" y="37163"/>
                  </a:lnTo>
                  <a:lnTo>
                    <a:pt x="667014" y="41136"/>
                  </a:lnTo>
                  <a:lnTo>
                    <a:pt x="725814" y="41921"/>
                  </a:lnTo>
                  <a:lnTo>
                    <a:pt x="782490" y="42076"/>
                  </a:lnTo>
                  <a:lnTo>
                    <a:pt x="839915" y="42107"/>
                  </a:lnTo>
                  <a:lnTo>
                    <a:pt x="903250" y="45232"/>
                  </a:lnTo>
                  <a:lnTo>
                    <a:pt x="958094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5888699" y="5323506"/>
            <a:ext cx="374513" cy="433664"/>
          </a:xfrm>
          <a:custGeom>
            <a:avLst/>
            <a:gdLst/>
            <a:ahLst/>
            <a:cxnLst/>
            <a:rect l="0" t="0" r="0" b="0"/>
            <a:pathLst>
              <a:path w="374513" h="433664">
                <a:moveTo>
                  <a:pt x="207301" y="24971"/>
                </a:moveTo>
                <a:lnTo>
                  <a:pt x="189320" y="9329"/>
                </a:lnTo>
                <a:lnTo>
                  <a:pt x="172403" y="1251"/>
                </a:lnTo>
                <a:lnTo>
                  <a:pt x="153186" y="0"/>
                </a:lnTo>
                <a:lnTo>
                  <a:pt x="106664" y="8729"/>
                </a:lnTo>
                <a:lnTo>
                  <a:pt x="48318" y="43249"/>
                </a:lnTo>
                <a:lnTo>
                  <a:pt x="34087" y="60000"/>
                </a:lnTo>
                <a:lnTo>
                  <a:pt x="11528" y="110822"/>
                </a:lnTo>
                <a:lnTo>
                  <a:pt x="0" y="165974"/>
                </a:lnTo>
                <a:lnTo>
                  <a:pt x="819" y="209469"/>
                </a:lnTo>
                <a:lnTo>
                  <a:pt x="14817" y="266465"/>
                </a:lnTo>
                <a:lnTo>
                  <a:pt x="31897" y="319681"/>
                </a:lnTo>
                <a:lnTo>
                  <a:pt x="67543" y="382932"/>
                </a:lnTo>
                <a:lnTo>
                  <a:pt x="93751" y="408934"/>
                </a:lnTo>
                <a:lnTo>
                  <a:pt x="123744" y="425866"/>
                </a:lnTo>
                <a:lnTo>
                  <a:pt x="173725" y="433663"/>
                </a:lnTo>
                <a:lnTo>
                  <a:pt x="225538" y="432083"/>
                </a:lnTo>
                <a:lnTo>
                  <a:pt x="246992" y="425838"/>
                </a:lnTo>
                <a:lnTo>
                  <a:pt x="301753" y="388241"/>
                </a:lnTo>
                <a:lnTo>
                  <a:pt x="354476" y="327796"/>
                </a:lnTo>
                <a:lnTo>
                  <a:pt x="361570" y="318101"/>
                </a:lnTo>
                <a:lnTo>
                  <a:pt x="369451" y="294851"/>
                </a:lnTo>
                <a:lnTo>
                  <a:pt x="374512" y="236208"/>
                </a:lnTo>
                <a:lnTo>
                  <a:pt x="369798" y="185565"/>
                </a:lnTo>
                <a:lnTo>
                  <a:pt x="356556" y="134032"/>
                </a:lnTo>
                <a:lnTo>
                  <a:pt x="325944" y="92610"/>
                </a:lnTo>
                <a:lnTo>
                  <a:pt x="294187" y="70878"/>
                </a:lnTo>
                <a:lnTo>
                  <a:pt x="235469" y="50979"/>
                </a:lnTo>
                <a:lnTo>
                  <a:pt x="186244" y="354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903671" y="1275528"/>
            <a:ext cx="410424" cy="449311"/>
          </a:xfrm>
          <a:custGeom>
            <a:avLst/>
            <a:gdLst/>
            <a:ahLst/>
            <a:cxnLst/>
            <a:rect l="0" t="0" r="0" b="0"/>
            <a:pathLst>
              <a:path w="410424" h="449311">
                <a:moveTo>
                  <a:pt x="329199" y="8948"/>
                </a:moveTo>
                <a:lnTo>
                  <a:pt x="270583" y="18013"/>
                </a:lnTo>
                <a:lnTo>
                  <a:pt x="209173" y="11952"/>
                </a:lnTo>
                <a:lnTo>
                  <a:pt x="150769" y="6422"/>
                </a:lnTo>
                <a:lnTo>
                  <a:pt x="94172" y="0"/>
                </a:lnTo>
                <a:lnTo>
                  <a:pt x="40272" y="1072"/>
                </a:lnTo>
                <a:lnTo>
                  <a:pt x="21023" y="9737"/>
                </a:lnTo>
                <a:lnTo>
                  <a:pt x="7789" y="24507"/>
                </a:lnTo>
                <a:lnTo>
                  <a:pt x="2621" y="33358"/>
                </a:lnTo>
                <a:lnTo>
                  <a:pt x="0" y="55672"/>
                </a:lnTo>
                <a:lnTo>
                  <a:pt x="7849" y="113714"/>
                </a:lnTo>
                <a:lnTo>
                  <a:pt x="20665" y="173099"/>
                </a:lnTo>
                <a:lnTo>
                  <a:pt x="34461" y="226770"/>
                </a:lnTo>
                <a:lnTo>
                  <a:pt x="37950" y="238391"/>
                </a:lnTo>
                <a:lnTo>
                  <a:pt x="42616" y="243798"/>
                </a:lnTo>
                <a:lnTo>
                  <a:pt x="48066" y="245064"/>
                </a:lnTo>
                <a:lnTo>
                  <a:pt x="87674" y="231591"/>
                </a:lnTo>
                <a:lnTo>
                  <a:pt x="150971" y="199065"/>
                </a:lnTo>
                <a:lnTo>
                  <a:pt x="205296" y="182163"/>
                </a:lnTo>
                <a:lnTo>
                  <a:pt x="248943" y="179984"/>
                </a:lnTo>
                <a:lnTo>
                  <a:pt x="307279" y="192244"/>
                </a:lnTo>
                <a:lnTo>
                  <a:pt x="348916" y="206808"/>
                </a:lnTo>
                <a:lnTo>
                  <a:pt x="373386" y="225631"/>
                </a:lnTo>
                <a:lnTo>
                  <a:pt x="394284" y="252915"/>
                </a:lnTo>
                <a:lnTo>
                  <a:pt x="407235" y="284396"/>
                </a:lnTo>
                <a:lnTo>
                  <a:pt x="410423" y="321669"/>
                </a:lnTo>
                <a:lnTo>
                  <a:pt x="403308" y="355460"/>
                </a:lnTo>
                <a:lnTo>
                  <a:pt x="380536" y="395200"/>
                </a:lnTo>
                <a:lnTo>
                  <a:pt x="353508" y="425926"/>
                </a:lnTo>
                <a:lnTo>
                  <a:pt x="327043" y="441853"/>
                </a:lnTo>
                <a:lnTo>
                  <a:pt x="271018" y="449310"/>
                </a:lnTo>
                <a:lnTo>
                  <a:pt x="216798" y="447663"/>
                </a:lnTo>
                <a:lnTo>
                  <a:pt x="160767" y="436419"/>
                </a:lnTo>
                <a:lnTo>
                  <a:pt x="99987" y="422589"/>
                </a:lnTo>
                <a:lnTo>
                  <a:pt x="87044" y="4195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5495875" y="5927544"/>
            <a:ext cx="1021266" cy="529668"/>
            <a:chOff x="5495875" y="5927544"/>
            <a:chExt cx="1021266" cy="529668"/>
          </a:xfrm>
        </p:grpSpPr>
        <p:sp>
          <p:nvSpPr>
            <p:cNvPr id="89" name="Freeform 88"/>
            <p:cNvSpPr/>
            <p:nvPr/>
          </p:nvSpPr>
          <p:spPr>
            <a:xfrm>
              <a:off x="5802665" y="5948601"/>
              <a:ext cx="30123" cy="200042"/>
            </a:xfrm>
            <a:custGeom>
              <a:avLst/>
              <a:gdLst/>
              <a:ahLst/>
              <a:cxnLst/>
              <a:rect l="0" t="0" r="0" b="0"/>
              <a:pathLst>
                <a:path w="30123" h="200042">
                  <a:moveTo>
                    <a:pt x="9065" y="0"/>
                  </a:moveTo>
                  <a:lnTo>
                    <a:pt x="3476" y="58617"/>
                  </a:lnTo>
                  <a:lnTo>
                    <a:pt x="0" y="98996"/>
                  </a:lnTo>
                  <a:lnTo>
                    <a:pt x="14467" y="153392"/>
                  </a:lnTo>
                  <a:lnTo>
                    <a:pt x="3012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45088" y="5938072"/>
              <a:ext cx="135058" cy="126343"/>
            </a:xfrm>
            <a:custGeom>
              <a:avLst/>
              <a:gdLst/>
              <a:ahLst/>
              <a:cxnLst/>
              <a:rect l="0" t="0" r="0" b="0"/>
              <a:pathLst>
                <a:path w="135058" h="126343">
                  <a:moveTo>
                    <a:pt x="135057" y="126342"/>
                  </a:moveTo>
                  <a:lnTo>
                    <a:pt x="97579" y="118009"/>
                  </a:lnTo>
                  <a:lnTo>
                    <a:pt x="46155" y="116247"/>
                  </a:lnTo>
                  <a:lnTo>
                    <a:pt x="10450" y="110353"/>
                  </a:lnTo>
                  <a:lnTo>
                    <a:pt x="4022" y="103984"/>
                  </a:lnTo>
                  <a:lnTo>
                    <a:pt x="907" y="95059"/>
                  </a:lnTo>
                  <a:lnTo>
                    <a:pt x="0" y="84430"/>
                  </a:lnTo>
                  <a:lnTo>
                    <a:pt x="5232" y="63261"/>
                  </a:lnTo>
                  <a:lnTo>
                    <a:pt x="403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944163" y="5927544"/>
              <a:ext cx="249586" cy="228445"/>
            </a:xfrm>
            <a:custGeom>
              <a:avLst/>
              <a:gdLst/>
              <a:ahLst/>
              <a:cxnLst/>
              <a:rect l="0" t="0" r="0" b="0"/>
              <a:pathLst>
                <a:path w="249586" h="228445">
                  <a:moveTo>
                    <a:pt x="130780" y="0"/>
                  </a:moveTo>
                  <a:lnTo>
                    <a:pt x="88088" y="14572"/>
                  </a:lnTo>
                  <a:lnTo>
                    <a:pt x="46438" y="39403"/>
                  </a:lnTo>
                  <a:lnTo>
                    <a:pt x="31683" y="56117"/>
                  </a:lnTo>
                  <a:lnTo>
                    <a:pt x="4981" y="116118"/>
                  </a:lnTo>
                  <a:lnTo>
                    <a:pt x="0" y="137006"/>
                  </a:lnTo>
                  <a:lnTo>
                    <a:pt x="6334" y="179011"/>
                  </a:lnTo>
                  <a:lnTo>
                    <a:pt x="13469" y="198883"/>
                  </a:lnTo>
                  <a:lnTo>
                    <a:pt x="24440" y="215514"/>
                  </a:lnTo>
                  <a:lnTo>
                    <a:pt x="32980" y="220885"/>
                  </a:lnTo>
                  <a:lnTo>
                    <a:pt x="67357" y="228444"/>
                  </a:lnTo>
                  <a:lnTo>
                    <a:pt x="120895" y="227879"/>
                  </a:lnTo>
                  <a:lnTo>
                    <a:pt x="146274" y="221772"/>
                  </a:lnTo>
                  <a:lnTo>
                    <a:pt x="203900" y="185446"/>
                  </a:lnTo>
                  <a:lnTo>
                    <a:pt x="226664" y="163612"/>
                  </a:lnTo>
                  <a:lnTo>
                    <a:pt x="249327" y="115175"/>
                  </a:lnTo>
                  <a:lnTo>
                    <a:pt x="249585" y="106029"/>
                  </a:lnTo>
                  <a:lnTo>
                    <a:pt x="243634" y="89628"/>
                  </a:lnTo>
                  <a:lnTo>
                    <a:pt x="227129" y="67240"/>
                  </a:lnTo>
                  <a:lnTo>
                    <a:pt x="201832" y="45789"/>
                  </a:lnTo>
                  <a:lnTo>
                    <a:pt x="185365" y="37898"/>
                  </a:lnTo>
                  <a:lnTo>
                    <a:pt x="16236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495875" y="6053886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16933" y="6190756"/>
              <a:ext cx="1000208" cy="50896"/>
            </a:xfrm>
            <a:custGeom>
              <a:avLst/>
              <a:gdLst/>
              <a:ahLst/>
              <a:cxnLst/>
              <a:rect l="0" t="0" r="0" b="0"/>
              <a:pathLst>
                <a:path w="1000208" h="50896">
                  <a:moveTo>
                    <a:pt x="0" y="31586"/>
                  </a:moveTo>
                  <a:lnTo>
                    <a:pt x="11178" y="42764"/>
                  </a:lnTo>
                  <a:lnTo>
                    <a:pt x="29144" y="48252"/>
                  </a:lnTo>
                  <a:lnTo>
                    <a:pt x="92311" y="50895"/>
                  </a:lnTo>
                  <a:lnTo>
                    <a:pt x="147609" y="44195"/>
                  </a:lnTo>
                  <a:lnTo>
                    <a:pt x="203592" y="42525"/>
                  </a:lnTo>
                  <a:lnTo>
                    <a:pt x="253645" y="34960"/>
                  </a:lnTo>
                  <a:lnTo>
                    <a:pt x="314311" y="32252"/>
                  </a:lnTo>
                  <a:lnTo>
                    <a:pt x="377291" y="31717"/>
                  </a:lnTo>
                  <a:lnTo>
                    <a:pt x="428685" y="31625"/>
                  </a:lnTo>
                  <a:lnTo>
                    <a:pt x="480957" y="31597"/>
                  </a:lnTo>
                  <a:lnTo>
                    <a:pt x="527900" y="31589"/>
                  </a:lnTo>
                  <a:lnTo>
                    <a:pt x="582624" y="31587"/>
                  </a:lnTo>
                  <a:lnTo>
                    <a:pt x="639951" y="24350"/>
                  </a:lnTo>
                  <a:lnTo>
                    <a:pt x="698241" y="24827"/>
                  </a:lnTo>
                  <a:lnTo>
                    <a:pt x="760145" y="30251"/>
                  </a:lnTo>
                  <a:lnTo>
                    <a:pt x="808844" y="25601"/>
                  </a:lnTo>
                  <a:lnTo>
                    <a:pt x="860319" y="22404"/>
                  </a:lnTo>
                  <a:lnTo>
                    <a:pt x="922878" y="12918"/>
                  </a:lnTo>
                  <a:lnTo>
                    <a:pt x="977869" y="2898"/>
                  </a:lnTo>
                  <a:lnTo>
                    <a:pt x="10002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99150" y="6317098"/>
              <a:ext cx="147542" cy="140114"/>
            </a:xfrm>
            <a:custGeom>
              <a:avLst/>
              <a:gdLst/>
              <a:ahLst/>
              <a:cxnLst/>
              <a:rect l="0" t="0" r="0" b="0"/>
              <a:pathLst>
                <a:path w="147542" h="140114">
                  <a:moveTo>
                    <a:pt x="70549" y="0"/>
                  </a:moveTo>
                  <a:lnTo>
                    <a:pt x="26586" y="14655"/>
                  </a:lnTo>
                  <a:lnTo>
                    <a:pt x="12796" y="27570"/>
                  </a:lnTo>
                  <a:lnTo>
                    <a:pt x="7481" y="35927"/>
                  </a:lnTo>
                  <a:lnTo>
                    <a:pt x="0" y="70047"/>
                  </a:lnTo>
                  <a:lnTo>
                    <a:pt x="4489" y="90014"/>
                  </a:lnTo>
                  <a:lnTo>
                    <a:pt x="26435" y="121896"/>
                  </a:lnTo>
                  <a:lnTo>
                    <a:pt x="52019" y="138023"/>
                  </a:lnTo>
                  <a:lnTo>
                    <a:pt x="71672" y="140113"/>
                  </a:lnTo>
                  <a:lnTo>
                    <a:pt x="90935" y="135972"/>
                  </a:lnTo>
                  <a:lnTo>
                    <a:pt x="122366" y="114250"/>
                  </a:lnTo>
                  <a:lnTo>
                    <a:pt x="135693" y="99911"/>
                  </a:lnTo>
                  <a:lnTo>
                    <a:pt x="145515" y="81840"/>
                  </a:lnTo>
                  <a:lnTo>
                    <a:pt x="147541" y="58991"/>
                  </a:lnTo>
                  <a:lnTo>
                    <a:pt x="146443" y="46346"/>
                  </a:lnTo>
                  <a:lnTo>
                    <a:pt x="142202" y="36747"/>
                  </a:lnTo>
                  <a:lnTo>
                    <a:pt x="128131" y="22961"/>
                  </a:lnTo>
                  <a:lnTo>
                    <a:pt x="119466" y="19987"/>
                  </a:lnTo>
                  <a:lnTo>
                    <a:pt x="80342" y="20499"/>
                  </a:lnTo>
                  <a:lnTo>
                    <a:pt x="4949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122549" y="2402144"/>
            <a:ext cx="2275673" cy="830048"/>
            <a:chOff x="7122549" y="2402144"/>
            <a:chExt cx="2275673" cy="830048"/>
          </a:xfrm>
        </p:grpSpPr>
        <p:sp>
          <p:nvSpPr>
            <p:cNvPr id="96" name="Freeform 95"/>
            <p:cNvSpPr/>
            <p:nvPr/>
          </p:nvSpPr>
          <p:spPr>
            <a:xfrm>
              <a:off x="7470390" y="2642653"/>
              <a:ext cx="319040" cy="397332"/>
            </a:xfrm>
            <a:custGeom>
              <a:avLst/>
              <a:gdLst/>
              <a:ahLst/>
              <a:cxnLst/>
              <a:rect l="0" t="0" r="0" b="0"/>
              <a:pathLst>
                <a:path w="319040" h="397332">
                  <a:moveTo>
                    <a:pt x="225941" y="21056"/>
                  </a:moveTo>
                  <a:lnTo>
                    <a:pt x="209173" y="9878"/>
                  </a:lnTo>
                  <a:lnTo>
                    <a:pt x="170800" y="2926"/>
                  </a:lnTo>
                  <a:lnTo>
                    <a:pt x="133564" y="6456"/>
                  </a:lnTo>
                  <a:lnTo>
                    <a:pt x="100305" y="20500"/>
                  </a:lnTo>
                  <a:lnTo>
                    <a:pt x="51144" y="59920"/>
                  </a:lnTo>
                  <a:lnTo>
                    <a:pt x="29610" y="86384"/>
                  </a:lnTo>
                  <a:lnTo>
                    <a:pt x="21700" y="109362"/>
                  </a:lnTo>
                  <a:lnTo>
                    <a:pt x="7800" y="167606"/>
                  </a:lnTo>
                  <a:lnTo>
                    <a:pt x="0" y="200959"/>
                  </a:lnTo>
                  <a:lnTo>
                    <a:pt x="9563" y="261715"/>
                  </a:lnTo>
                  <a:lnTo>
                    <a:pt x="26060" y="315658"/>
                  </a:lnTo>
                  <a:lnTo>
                    <a:pt x="34160" y="335654"/>
                  </a:lnTo>
                  <a:lnTo>
                    <a:pt x="65130" y="374888"/>
                  </a:lnTo>
                  <a:lnTo>
                    <a:pt x="91336" y="390798"/>
                  </a:lnTo>
                  <a:lnTo>
                    <a:pt x="126916" y="397331"/>
                  </a:lnTo>
                  <a:lnTo>
                    <a:pt x="179691" y="391133"/>
                  </a:lnTo>
                  <a:lnTo>
                    <a:pt x="203046" y="385186"/>
                  </a:lnTo>
                  <a:lnTo>
                    <a:pt x="222005" y="372405"/>
                  </a:lnTo>
                  <a:lnTo>
                    <a:pt x="280770" y="311327"/>
                  </a:lnTo>
                  <a:lnTo>
                    <a:pt x="312301" y="249946"/>
                  </a:lnTo>
                  <a:lnTo>
                    <a:pt x="319039" y="190705"/>
                  </a:lnTo>
                  <a:lnTo>
                    <a:pt x="314781" y="128007"/>
                  </a:lnTo>
                  <a:lnTo>
                    <a:pt x="300357" y="87840"/>
                  </a:lnTo>
                  <a:lnTo>
                    <a:pt x="251727" y="26963"/>
                  </a:lnTo>
                  <a:lnTo>
                    <a:pt x="224223" y="9808"/>
                  </a:lnTo>
                  <a:lnTo>
                    <a:pt x="1943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75316" y="2969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44722" y="2632124"/>
              <a:ext cx="175152" cy="414849"/>
            </a:xfrm>
            <a:custGeom>
              <a:avLst/>
              <a:gdLst/>
              <a:ahLst/>
              <a:cxnLst/>
              <a:rect l="0" t="0" r="0" b="0"/>
              <a:pathLst>
                <a:path w="175152" h="414849">
                  <a:moveTo>
                    <a:pt x="125392" y="0"/>
                  </a:moveTo>
                  <a:lnTo>
                    <a:pt x="82240" y="53875"/>
                  </a:lnTo>
                  <a:lnTo>
                    <a:pt x="39041" y="117092"/>
                  </a:lnTo>
                  <a:lnTo>
                    <a:pt x="17242" y="177535"/>
                  </a:lnTo>
                  <a:lnTo>
                    <a:pt x="3857" y="229218"/>
                  </a:lnTo>
                  <a:lnTo>
                    <a:pt x="0" y="284487"/>
                  </a:lnTo>
                  <a:lnTo>
                    <a:pt x="2451" y="323328"/>
                  </a:lnTo>
                  <a:lnTo>
                    <a:pt x="18215" y="378624"/>
                  </a:lnTo>
                  <a:lnTo>
                    <a:pt x="29405" y="399904"/>
                  </a:lnTo>
                  <a:lnTo>
                    <a:pt x="38004" y="406983"/>
                  </a:lnTo>
                  <a:lnTo>
                    <a:pt x="60036" y="414848"/>
                  </a:lnTo>
                  <a:lnTo>
                    <a:pt x="93159" y="413686"/>
                  </a:lnTo>
                  <a:lnTo>
                    <a:pt x="125200" y="400344"/>
                  </a:lnTo>
                  <a:lnTo>
                    <a:pt x="151331" y="375984"/>
                  </a:lnTo>
                  <a:lnTo>
                    <a:pt x="168303" y="346539"/>
                  </a:lnTo>
                  <a:lnTo>
                    <a:pt x="175151" y="309999"/>
                  </a:lnTo>
                  <a:lnTo>
                    <a:pt x="170513" y="289466"/>
                  </a:lnTo>
                  <a:lnTo>
                    <a:pt x="166002" y="280715"/>
                  </a:lnTo>
                  <a:lnTo>
                    <a:pt x="151630" y="267871"/>
                  </a:lnTo>
                  <a:lnTo>
                    <a:pt x="142884" y="262809"/>
                  </a:lnTo>
                  <a:lnTo>
                    <a:pt x="123807" y="260304"/>
                  </a:lnTo>
                  <a:lnTo>
                    <a:pt x="103631" y="264259"/>
                  </a:lnTo>
                  <a:lnTo>
                    <a:pt x="73710" y="279640"/>
                  </a:lnTo>
                  <a:lnTo>
                    <a:pt x="45167" y="299559"/>
                  </a:lnTo>
                  <a:lnTo>
                    <a:pt x="3063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75399" y="2687916"/>
              <a:ext cx="263213" cy="336710"/>
            </a:xfrm>
            <a:custGeom>
              <a:avLst/>
              <a:gdLst/>
              <a:ahLst/>
              <a:cxnLst/>
              <a:rect l="0" t="0" r="0" b="0"/>
              <a:pathLst>
                <a:path w="263213" h="336710">
                  <a:moveTo>
                    <a:pt x="0" y="70550"/>
                  </a:moveTo>
                  <a:lnTo>
                    <a:pt x="29850" y="19015"/>
                  </a:lnTo>
                  <a:lnTo>
                    <a:pt x="46022" y="7481"/>
                  </a:lnTo>
                  <a:lnTo>
                    <a:pt x="80446" y="0"/>
                  </a:lnTo>
                  <a:lnTo>
                    <a:pt x="114692" y="3373"/>
                  </a:lnTo>
                  <a:lnTo>
                    <a:pt x="123255" y="8218"/>
                  </a:lnTo>
                  <a:lnTo>
                    <a:pt x="135889" y="22960"/>
                  </a:lnTo>
                  <a:lnTo>
                    <a:pt x="157335" y="79548"/>
                  </a:lnTo>
                  <a:lnTo>
                    <a:pt x="174227" y="135859"/>
                  </a:lnTo>
                  <a:lnTo>
                    <a:pt x="176406" y="179718"/>
                  </a:lnTo>
                  <a:lnTo>
                    <a:pt x="167253" y="230284"/>
                  </a:lnTo>
                  <a:lnTo>
                    <a:pt x="149580" y="289330"/>
                  </a:lnTo>
                  <a:lnTo>
                    <a:pt x="138230" y="306606"/>
                  </a:lnTo>
                  <a:lnTo>
                    <a:pt x="122267" y="318963"/>
                  </a:lnTo>
                  <a:lnTo>
                    <a:pt x="83422" y="336428"/>
                  </a:lnTo>
                  <a:lnTo>
                    <a:pt x="74332" y="336709"/>
                  </a:lnTo>
                  <a:lnTo>
                    <a:pt x="57993" y="330783"/>
                  </a:lnTo>
                  <a:lnTo>
                    <a:pt x="46051" y="317230"/>
                  </a:lnTo>
                  <a:lnTo>
                    <a:pt x="41229" y="308703"/>
                  </a:lnTo>
                  <a:lnTo>
                    <a:pt x="38991" y="289869"/>
                  </a:lnTo>
                  <a:lnTo>
                    <a:pt x="43066" y="269801"/>
                  </a:lnTo>
                  <a:lnTo>
                    <a:pt x="52675" y="249183"/>
                  </a:lnTo>
                  <a:lnTo>
                    <a:pt x="67865" y="234560"/>
                  </a:lnTo>
                  <a:lnTo>
                    <a:pt x="87484" y="225332"/>
                  </a:lnTo>
                  <a:lnTo>
                    <a:pt x="123667" y="221306"/>
                  </a:lnTo>
                  <a:lnTo>
                    <a:pt x="184221" y="232891"/>
                  </a:lnTo>
                  <a:lnTo>
                    <a:pt x="243553" y="238201"/>
                  </a:lnTo>
                  <a:lnTo>
                    <a:pt x="263212" y="2390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83226" y="2663709"/>
              <a:ext cx="329919" cy="368499"/>
            </a:xfrm>
            <a:custGeom>
              <a:avLst/>
              <a:gdLst/>
              <a:ahLst/>
              <a:cxnLst/>
              <a:rect l="0" t="0" r="0" b="0"/>
              <a:pathLst>
                <a:path w="329919" h="368499">
                  <a:moveTo>
                    <a:pt x="208069" y="0"/>
                  </a:moveTo>
                  <a:lnTo>
                    <a:pt x="173172" y="29309"/>
                  </a:lnTo>
                  <a:lnTo>
                    <a:pt x="119245" y="40755"/>
                  </a:lnTo>
                  <a:lnTo>
                    <a:pt x="55862" y="50846"/>
                  </a:lnTo>
                  <a:lnTo>
                    <a:pt x="20251" y="63289"/>
                  </a:lnTo>
                  <a:lnTo>
                    <a:pt x="12667" y="71439"/>
                  </a:lnTo>
                  <a:lnTo>
                    <a:pt x="4240" y="92972"/>
                  </a:lnTo>
                  <a:lnTo>
                    <a:pt x="0" y="143754"/>
                  </a:lnTo>
                  <a:lnTo>
                    <a:pt x="12329" y="199562"/>
                  </a:lnTo>
                  <a:lnTo>
                    <a:pt x="16744" y="204401"/>
                  </a:lnTo>
                  <a:lnTo>
                    <a:pt x="22027" y="205288"/>
                  </a:lnTo>
                  <a:lnTo>
                    <a:pt x="34137" y="200034"/>
                  </a:lnTo>
                  <a:lnTo>
                    <a:pt x="73482" y="176630"/>
                  </a:lnTo>
                  <a:lnTo>
                    <a:pt x="109050" y="170878"/>
                  </a:lnTo>
                  <a:lnTo>
                    <a:pt x="171633" y="180228"/>
                  </a:lnTo>
                  <a:lnTo>
                    <a:pt x="226088" y="193268"/>
                  </a:lnTo>
                  <a:lnTo>
                    <a:pt x="265401" y="209213"/>
                  </a:lnTo>
                  <a:lnTo>
                    <a:pt x="319245" y="258429"/>
                  </a:lnTo>
                  <a:lnTo>
                    <a:pt x="327671" y="279414"/>
                  </a:lnTo>
                  <a:lnTo>
                    <a:pt x="329918" y="291561"/>
                  </a:lnTo>
                  <a:lnTo>
                    <a:pt x="326175" y="311297"/>
                  </a:lnTo>
                  <a:lnTo>
                    <a:pt x="315543" y="327868"/>
                  </a:lnTo>
                  <a:lnTo>
                    <a:pt x="289826" y="349180"/>
                  </a:lnTo>
                  <a:lnTo>
                    <a:pt x="270142" y="359132"/>
                  </a:lnTo>
                  <a:lnTo>
                    <a:pt x="213268" y="366648"/>
                  </a:lnTo>
                  <a:lnTo>
                    <a:pt x="15542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122549" y="2402144"/>
              <a:ext cx="2275673" cy="830048"/>
            </a:xfrm>
            <a:custGeom>
              <a:avLst/>
              <a:gdLst/>
              <a:ahLst/>
              <a:cxnLst/>
              <a:rect l="0" t="0" r="0" b="0"/>
              <a:pathLst>
                <a:path w="2275673" h="830048">
                  <a:moveTo>
                    <a:pt x="1647689" y="124695"/>
                  </a:moveTo>
                  <a:lnTo>
                    <a:pt x="1593814" y="106737"/>
                  </a:lnTo>
                  <a:lnTo>
                    <a:pt x="1542242" y="89546"/>
                  </a:lnTo>
                  <a:lnTo>
                    <a:pt x="1494003" y="79055"/>
                  </a:lnTo>
                  <a:lnTo>
                    <a:pt x="1440036" y="65030"/>
                  </a:lnTo>
                  <a:lnTo>
                    <a:pt x="1379272" y="53075"/>
                  </a:lnTo>
                  <a:lnTo>
                    <a:pt x="1324481" y="44171"/>
                  </a:lnTo>
                  <a:lnTo>
                    <a:pt x="1265477" y="38079"/>
                  </a:lnTo>
                  <a:lnTo>
                    <a:pt x="1203433" y="25957"/>
                  </a:lnTo>
                  <a:lnTo>
                    <a:pt x="1154710" y="21350"/>
                  </a:lnTo>
                  <a:lnTo>
                    <a:pt x="1093079" y="19793"/>
                  </a:lnTo>
                  <a:lnTo>
                    <a:pt x="1042983" y="19524"/>
                  </a:lnTo>
                  <a:lnTo>
                    <a:pt x="991096" y="19444"/>
                  </a:lnTo>
                  <a:lnTo>
                    <a:pt x="939846" y="19420"/>
                  </a:lnTo>
                  <a:lnTo>
                    <a:pt x="876895" y="22532"/>
                  </a:lnTo>
                  <a:lnTo>
                    <a:pt x="825810" y="27744"/>
                  </a:lnTo>
                  <a:lnTo>
                    <a:pt x="773629" y="32408"/>
                  </a:lnTo>
                  <a:lnTo>
                    <a:pt x="721124" y="38079"/>
                  </a:lnTo>
                  <a:lnTo>
                    <a:pt x="668521" y="42879"/>
                  </a:lnTo>
                  <a:lnTo>
                    <a:pt x="619011" y="54830"/>
                  </a:lnTo>
                  <a:lnTo>
                    <a:pt x="571586" y="70069"/>
                  </a:lnTo>
                  <a:lnTo>
                    <a:pt x="520489" y="85113"/>
                  </a:lnTo>
                  <a:lnTo>
                    <a:pt x="471424" y="101269"/>
                  </a:lnTo>
                  <a:lnTo>
                    <a:pt x="424131" y="116584"/>
                  </a:lnTo>
                  <a:lnTo>
                    <a:pt x="361338" y="137131"/>
                  </a:lnTo>
                  <a:lnTo>
                    <a:pt x="303874" y="160860"/>
                  </a:lnTo>
                  <a:lnTo>
                    <a:pt x="250583" y="188077"/>
                  </a:lnTo>
                  <a:lnTo>
                    <a:pt x="187940" y="224159"/>
                  </a:lnTo>
                  <a:lnTo>
                    <a:pt x="132074" y="267125"/>
                  </a:lnTo>
                  <a:lnTo>
                    <a:pt x="90460" y="306607"/>
                  </a:lnTo>
                  <a:lnTo>
                    <a:pt x="40396" y="368485"/>
                  </a:lnTo>
                  <a:lnTo>
                    <a:pt x="14613" y="424928"/>
                  </a:lnTo>
                  <a:lnTo>
                    <a:pt x="3975" y="479232"/>
                  </a:lnTo>
                  <a:lnTo>
                    <a:pt x="0" y="504535"/>
                  </a:lnTo>
                  <a:lnTo>
                    <a:pt x="4340" y="551665"/>
                  </a:lnTo>
                  <a:lnTo>
                    <a:pt x="14205" y="602674"/>
                  </a:lnTo>
                  <a:lnTo>
                    <a:pt x="33765" y="652493"/>
                  </a:lnTo>
                  <a:lnTo>
                    <a:pt x="83248" y="707496"/>
                  </a:lnTo>
                  <a:lnTo>
                    <a:pt x="136903" y="743542"/>
                  </a:lnTo>
                  <a:lnTo>
                    <a:pt x="193261" y="766164"/>
                  </a:lnTo>
                  <a:lnTo>
                    <a:pt x="248372" y="784380"/>
                  </a:lnTo>
                  <a:lnTo>
                    <a:pt x="300927" y="798499"/>
                  </a:lnTo>
                  <a:lnTo>
                    <a:pt x="356368" y="812553"/>
                  </a:lnTo>
                  <a:lnTo>
                    <a:pt x="412380" y="818189"/>
                  </a:lnTo>
                  <a:lnTo>
                    <a:pt x="471623" y="819302"/>
                  </a:lnTo>
                  <a:lnTo>
                    <a:pt x="522066" y="819495"/>
                  </a:lnTo>
                  <a:lnTo>
                    <a:pt x="570937" y="819552"/>
                  </a:lnTo>
                  <a:lnTo>
                    <a:pt x="618173" y="822688"/>
                  </a:lnTo>
                  <a:lnTo>
                    <a:pt x="669214" y="827907"/>
                  </a:lnTo>
                  <a:lnTo>
                    <a:pt x="721381" y="829453"/>
                  </a:lnTo>
                  <a:lnTo>
                    <a:pt x="777002" y="829912"/>
                  </a:lnTo>
                  <a:lnTo>
                    <a:pt x="834817" y="830047"/>
                  </a:lnTo>
                  <a:lnTo>
                    <a:pt x="888992" y="826968"/>
                  </a:lnTo>
                  <a:lnTo>
                    <a:pt x="942088" y="821766"/>
                  </a:lnTo>
                  <a:lnTo>
                    <a:pt x="997985" y="820225"/>
                  </a:lnTo>
                  <a:lnTo>
                    <a:pt x="1055882" y="819768"/>
                  </a:lnTo>
                  <a:lnTo>
                    <a:pt x="1113200" y="819633"/>
                  </a:lnTo>
                  <a:lnTo>
                    <a:pt x="1171517" y="819593"/>
                  </a:lnTo>
                  <a:lnTo>
                    <a:pt x="1228961" y="819581"/>
                  </a:lnTo>
                  <a:lnTo>
                    <a:pt x="1290435" y="819577"/>
                  </a:lnTo>
                  <a:lnTo>
                    <a:pt x="1349984" y="819576"/>
                  </a:lnTo>
                  <a:lnTo>
                    <a:pt x="1404673" y="819576"/>
                  </a:lnTo>
                  <a:lnTo>
                    <a:pt x="1457921" y="819576"/>
                  </a:lnTo>
                  <a:lnTo>
                    <a:pt x="1510744" y="816456"/>
                  </a:lnTo>
                  <a:lnTo>
                    <a:pt x="1563439" y="811242"/>
                  </a:lnTo>
                  <a:lnTo>
                    <a:pt x="1616097" y="809698"/>
                  </a:lnTo>
                  <a:lnTo>
                    <a:pt x="1668744" y="806120"/>
                  </a:lnTo>
                  <a:lnTo>
                    <a:pt x="1721388" y="800771"/>
                  </a:lnTo>
                  <a:lnTo>
                    <a:pt x="1774031" y="796066"/>
                  </a:lnTo>
                  <a:lnTo>
                    <a:pt x="1826674" y="787264"/>
                  </a:lnTo>
                  <a:lnTo>
                    <a:pt x="1879316" y="777247"/>
                  </a:lnTo>
                  <a:lnTo>
                    <a:pt x="1928839" y="766870"/>
                  </a:lnTo>
                  <a:lnTo>
                    <a:pt x="1987494" y="752883"/>
                  </a:lnTo>
                  <a:lnTo>
                    <a:pt x="2044141" y="731619"/>
                  </a:lnTo>
                  <a:lnTo>
                    <a:pt x="2097271" y="711821"/>
                  </a:lnTo>
                  <a:lnTo>
                    <a:pt x="2160190" y="671960"/>
                  </a:lnTo>
                  <a:lnTo>
                    <a:pt x="2219605" y="616016"/>
                  </a:lnTo>
                  <a:lnTo>
                    <a:pt x="2239585" y="593795"/>
                  </a:lnTo>
                  <a:lnTo>
                    <a:pt x="2266819" y="539629"/>
                  </a:lnTo>
                  <a:lnTo>
                    <a:pt x="2275672" y="493823"/>
                  </a:lnTo>
                  <a:lnTo>
                    <a:pt x="2272706" y="443206"/>
                  </a:lnTo>
                  <a:lnTo>
                    <a:pt x="2253987" y="383276"/>
                  </a:lnTo>
                  <a:lnTo>
                    <a:pt x="2239244" y="348711"/>
                  </a:lnTo>
                  <a:lnTo>
                    <a:pt x="2194042" y="291268"/>
                  </a:lnTo>
                  <a:lnTo>
                    <a:pt x="2137490" y="234865"/>
                  </a:lnTo>
                  <a:lnTo>
                    <a:pt x="2086103" y="203789"/>
                  </a:lnTo>
                  <a:lnTo>
                    <a:pt x="2026433" y="165180"/>
                  </a:lnTo>
                  <a:lnTo>
                    <a:pt x="1973324" y="143697"/>
                  </a:lnTo>
                  <a:lnTo>
                    <a:pt x="1917772" y="117270"/>
                  </a:lnTo>
                  <a:lnTo>
                    <a:pt x="1870174" y="96499"/>
                  </a:lnTo>
                  <a:lnTo>
                    <a:pt x="1819025" y="81116"/>
                  </a:lnTo>
                  <a:lnTo>
                    <a:pt x="1766826" y="63559"/>
                  </a:lnTo>
                  <a:lnTo>
                    <a:pt x="1714314" y="49129"/>
                  </a:lnTo>
                  <a:lnTo>
                    <a:pt x="1656122" y="37444"/>
                  </a:lnTo>
                  <a:lnTo>
                    <a:pt x="1594426" y="26573"/>
                  </a:lnTo>
                  <a:lnTo>
                    <a:pt x="1531692" y="15943"/>
                  </a:lnTo>
                  <a:lnTo>
                    <a:pt x="1468650" y="10974"/>
                  </a:lnTo>
                  <a:lnTo>
                    <a:pt x="1423447" y="6692"/>
                  </a:lnTo>
                  <a:lnTo>
                    <a:pt x="1376060" y="2059"/>
                  </a:lnTo>
                  <a:lnTo>
                    <a:pt x="1327704" y="0"/>
                  </a:lnTo>
                  <a:lnTo>
                    <a:pt x="1282035" y="2205"/>
                  </a:lnTo>
                  <a:lnTo>
                    <a:pt x="1226222" y="6903"/>
                  </a:lnTo>
                  <a:lnTo>
                    <a:pt x="1184435" y="8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768994" y="10528"/>
            <a:ext cx="3718160" cy="707562"/>
            <a:chOff x="2768994" y="10528"/>
            <a:chExt cx="3718160" cy="707562"/>
          </a:xfrm>
        </p:grpSpPr>
        <p:sp>
          <p:nvSpPr>
            <p:cNvPr id="2" name="Freeform 1"/>
            <p:cNvSpPr/>
            <p:nvPr/>
          </p:nvSpPr>
          <p:spPr>
            <a:xfrm>
              <a:off x="2979564" y="126341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6" y="0"/>
                  </a:moveTo>
                  <a:lnTo>
                    <a:pt x="23253" y="37478"/>
                  </a:lnTo>
                  <a:lnTo>
                    <a:pt x="21491" y="94491"/>
                  </a:lnTo>
                  <a:lnTo>
                    <a:pt x="21186" y="150440"/>
                  </a:lnTo>
                  <a:lnTo>
                    <a:pt x="21096" y="211471"/>
                  </a:lnTo>
                  <a:lnTo>
                    <a:pt x="21069" y="274008"/>
                  </a:lnTo>
                  <a:lnTo>
                    <a:pt x="15471" y="331402"/>
                  </a:lnTo>
                  <a:lnTo>
                    <a:pt x="11993" y="38545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68994" y="76378"/>
              <a:ext cx="421141" cy="450047"/>
            </a:xfrm>
            <a:custGeom>
              <a:avLst/>
              <a:gdLst/>
              <a:ahLst/>
              <a:cxnLst/>
              <a:rect l="0" t="0" r="0" b="0"/>
              <a:pathLst>
                <a:path w="421141" h="450047">
                  <a:moveTo>
                    <a:pt x="0" y="165777"/>
                  </a:moveTo>
                  <a:lnTo>
                    <a:pt x="20244" y="121814"/>
                  </a:lnTo>
                  <a:lnTo>
                    <a:pt x="47326" y="89589"/>
                  </a:lnTo>
                  <a:lnTo>
                    <a:pt x="106913" y="46544"/>
                  </a:lnTo>
                  <a:lnTo>
                    <a:pt x="158942" y="21515"/>
                  </a:lnTo>
                  <a:lnTo>
                    <a:pt x="214280" y="4960"/>
                  </a:lnTo>
                  <a:lnTo>
                    <a:pt x="270272" y="0"/>
                  </a:lnTo>
                  <a:lnTo>
                    <a:pt x="310018" y="7343"/>
                  </a:lnTo>
                  <a:lnTo>
                    <a:pt x="337653" y="23817"/>
                  </a:lnTo>
                  <a:lnTo>
                    <a:pt x="353229" y="36783"/>
                  </a:lnTo>
                  <a:lnTo>
                    <a:pt x="369563" y="62826"/>
                  </a:lnTo>
                  <a:lnTo>
                    <a:pt x="371701" y="82586"/>
                  </a:lnTo>
                  <a:lnTo>
                    <a:pt x="360514" y="141564"/>
                  </a:lnTo>
                  <a:lnTo>
                    <a:pt x="349495" y="174200"/>
                  </a:lnTo>
                  <a:lnTo>
                    <a:pt x="318711" y="214171"/>
                  </a:lnTo>
                  <a:lnTo>
                    <a:pt x="295678" y="222380"/>
                  </a:lnTo>
                  <a:lnTo>
                    <a:pt x="244409" y="233240"/>
                  </a:lnTo>
                  <a:lnTo>
                    <a:pt x="237809" y="238828"/>
                  </a:lnTo>
                  <a:lnTo>
                    <a:pt x="234579" y="246063"/>
                  </a:lnTo>
                  <a:lnTo>
                    <a:pt x="233595" y="254396"/>
                  </a:lnTo>
                  <a:lnTo>
                    <a:pt x="236449" y="262291"/>
                  </a:lnTo>
                  <a:lnTo>
                    <a:pt x="284244" y="321407"/>
                  </a:lnTo>
                  <a:lnTo>
                    <a:pt x="342466" y="381768"/>
                  </a:lnTo>
                  <a:lnTo>
                    <a:pt x="391506" y="434405"/>
                  </a:lnTo>
                  <a:lnTo>
                    <a:pt x="421140" y="450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67699" y="260608"/>
              <a:ext cx="170604" cy="259254"/>
            </a:xfrm>
            <a:custGeom>
              <a:avLst/>
              <a:gdLst/>
              <a:ahLst/>
              <a:cxnLst/>
              <a:rect l="0" t="0" r="0" b="0"/>
              <a:pathLst>
                <a:path w="170604" h="259254">
                  <a:moveTo>
                    <a:pt x="43492" y="107889"/>
                  </a:moveTo>
                  <a:lnTo>
                    <a:pt x="97367" y="89931"/>
                  </a:lnTo>
                  <a:lnTo>
                    <a:pt x="148940" y="72740"/>
                  </a:lnTo>
                  <a:lnTo>
                    <a:pt x="163667" y="59512"/>
                  </a:lnTo>
                  <a:lnTo>
                    <a:pt x="169232" y="51071"/>
                  </a:lnTo>
                  <a:lnTo>
                    <a:pt x="170603" y="41934"/>
                  </a:lnTo>
                  <a:lnTo>
                    <a:pt x="165887" y="22424"/>
                  </a:lnTo>
                  <a:lnTo>
                    <a:pt x="152872" y="8293"/>
                  </a:lnTo>
                  <a:lnTo>
                    <a:pt x="144488" y="2887"/>
                  </a:lnTo>
                  <a:lnTo>
                    <a:pt x="125814" y="0"/>
                  </a:lnTo>
                  <a:lnTo>
                    <a:pt x="85230" y="7679"/>
                  </a:lnTo>
                  <a:lnTo>
                    <a:pt x="67501" y="20067"/>
                  </a:lnTo>
                  <a:lnTo>
                    <a:pt x="22695" y="76912"/>
                  </a:lnTo>
                  <a:lnTo>
                    <a:pt x="9682" y="99971"/>
                  </a:lnTo>
                  <a:lnTo>
                    <a:pt x="0" y="129716"/>
                  </a:lnTo>
                  <a:lnTo>
                    <a:pt x="1156" y="159314"/>
                  </a:lnTo>
                  <a:lnTo>
                    <a:pt x="9468" y="185727"/>
                  </a:lnTo>
                  <a:lnTo>
                    <a:pt x="20961" y="205264"/>
                  </a:lnTo>
                  <a:lnTo>
                    <a:pt x="46175" y="229418"/>
                  </a:lnTo>
                  <a:lnTo>
                    <a:pt x="106899" y="258067"/>
                  </a:lnTo>
                  <a:lnTo>
                    <a:pt x="124706" y="259253"/>
                  </a:lnTo>
                  <a:lnTo>
                    <a:pt x="148777" y="2552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5272" y="277617"/>
              <a:ext cx="147243" cy="440473"/>
            </a:xfrm>
            <a:custGeom>
              <a:avLst/>
              <a:gdLst/>
              <a:ahLst/>
              <a:cxnLst/>
              <a:rect l="0" t="0" r="0" b="0"/>
              <a:pathLst>
                <a:path w="147243" h="440473">
                  <a:moveTo>
                    <a:pt x="17018" y="185636"/>
                  </a:moveTo>
                  <a:lnTo>
                    <a:pt x="26083" y="244253"/>
                  </a:lnTo>
                  <a:lnTo>
                    <a:pt x="38807" y="303970"/>
                  </a:lnTo>
                  <a:lnTo>
                    <a:pt x="52257" y="358100"/>
                  </a:lnTo>
                  <a:lnTo>
                    <a:pt x="58944" y="412682"/>
                  </a:lnTo>
                  <a:lnTo>
                    <a:pt x="64795" y="440472"/>
                  </a:lnTo>
                  <a:lnTo>
                    <a:pt x="64077" y="439755"/>
                  </a:lnTo>
                  <a:lnTo>
                    <a:pt x="48113" y="379911"/>
                  </a:lnTo>
                  <a:lnTo>
                    <a:pt x="41049" y="331327"/>
                  </a:lnTo>
                  <a:lnTo>
                    <a:pt x="33073" y="273686"/>
                  </a:lnTo>
                  <a:lnTo>
                    <a:pt x="20233" y="211694"/>
                  </a:lnTo>
                  <a:lnTo>
                    <a:pt x="9911" y="160472"/>
                  </a:lnTo>
                  <a:lnTo>
                    <a:pt x="614" y="109420"/>
                  </a:lnTo>
                  <a:lnTo>
                    <a:pt x="0" y="49655"/>
                  </a:lnTo>
                  <a:lnTo>
                    <a:pt x="2163" y="35321"/>
                  </a:lnTo>
                  <a:lnTo>
                    <a:pt x="13925" y="13155"/>
                  </a:lnTo>
                  <a:lnTo>
                    <a:pt x="21975" y="3968"/>
                  </a:lnTo>
                  <a:lnTo>
                    <a:pt x="30851" y="183"/>
                  </a:lnTo>
                  <a:lnTo>
                    <a:pt x="40278" y="0"/>
                  </a:lnTo>
                  <a:lnTo>
                    <a:pt x="86213" y="16516"/>
                  </a:lnTo>
                  <a:lnTo>
                    <a:pt x="115379" y="41160"/>
                  </a:lnTo>
                  <a:lnTo>
                    <a:pt x="137789" y="80929"/>
                  </a:lnTo>
                  <a:lnTo>
                    <a:pt x="145954" y="101665"/>
                  </a:lnTo>
                  <a:lnTo>
                    <a:pt x="147242" y="122579"/>
                  </a:lnTo>
                  <a:lnTo>
                    <a:pt x="142746" y="143573"/>
                  </a:lnTo>
                  <a:lnTo>
                    <a:pt x="132949" y="164602"/>
                  </a:lnTo>
                  <a:lnTo>
                    <a:pt x="117676" y="179407"/>
                  </a:lnTo>
                  <a:lnTo>
                    <a:pt x="108690" y="184993"/>
                  </a:lnTo>
                  <a:lnTo>
                    <a:pt x="83107" y="188080"/>
                  </a:lnTo>
                  <a:lnTo>
                    <a:pt x="22298" y="178723"/>
                  </a:lnTo>
                  <a:lnTo>
                    <a:pt x="6489" y="175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90217" y="228447"/>
              <a:ext cx="159625" cy="255864"/>
            </a:xfrm>
            <a:custGeom>
              <a:avLst/>
              <a:gdLst/>
              <a:ahLst/>
              <a:cxnLst/>
              <a:rect l="0" t="0" r="0" b="0"/>
              <a:pathLst>
                <a:path w="159625" h="255864">
                  <a:moveTo>
                    <a:pt x="0" y="140050"/>
                  </a:moveTo>
                  <a:lnTo>
                    <a:pt x="26387" y="124409"/>
                  </a:lnTo>
                  <a:lnTo>
                    <a:pt x="83312" y="105206"/>
                  </a:lnTo>
                  <a:lnTo>
                    <a:pt x="124991" y="82561"/>
                  </a:lnTo>
                  <a:lnTo>
                    <a:pt x="141730" y="69266"/>
                  </a:lnTo>
                  <a:lnTo>
                    <a:pt x="158718" y="43038"/>
                  </a:lnTo>
                  <a:lnTo>
                    <a:pt x="159624" y="34431"/>
                  </a:lnTo>
                  <a:lnTo>
                    <a:pt x="154392" y="18629"/>
                  </a:lnTo>
                  <a:lnTo>
                    <a:pt x="141149" y="6926"/>
                  </a:lnTo>
                  <a:lnTo>
                    <a:pt x="132704" y="2168"/>
                  </a:lnTo>
                  <a:lnTo>
                    <a:pt x="113961" y="0"/>
                  </a:lnTo>
                  <a:lnTo>
                    <a:pt x="95103" y="4106"/>
                  </a:lnTo>
                  <a:lnTo>
                    <a:pt x="63933" y="25806"/>
                  </a:lnTo>
                  <a:lnTo>
                    <a:pt x="50642" y="40142"/>
                  </a:lnTo>
                  <a:lnTo>
                    <a:pt x="17772" y="99578"/>
                  </a:lnTo>
                  <a:lnTo>
                    <a:pt x="8679" y="124792"/>
                  </a:lnTo>
                  <a:lnTo>
                    <a:pt x="6977" y="148476"/>
                  </a:lnTo>
                  <a:lnTo>
                    <a:pt x="15416" y="197866"/>
                  </a:lnTo>
                  <a:lnTo>
                    <a:pt x="30564" y="227631"/>
                  </a:lnTo>
                  <a:lnTo>
                    <a:pt x="46340" y="240586"/>
                  </a:lnTo>
                  <a:lnTo>
                    <a:pt x="55460" y="245678"/>
                  </a:lnTo>
                  <a:lnTo>
                    <a:pt x="116084" y="254522"/>
                  </a:lnTo>
                  <a:lnTo>
                    <a:pt x="136871" y="255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70767" y="272772"/>
              <a:ext cx="198477" cy="209518"/>
            </a:xfrm>
            <a:custGeom>
              <a:avLst/>
              <a:gdLst/>
              <a:ahLst/>
              <a:cxnLst/>
              <a:rect l="0" t="0" r="0" b="0"/>
              <a:pathLst>
                <a:path w="198477" h="209518">
                  <a:moveTo>
                    <a:pt x="135305" y="95725"/>
                  </a:moveTo>
                  <a:lnTo>
                    <a:pt x="140895" y="78957"/>
                  </a:lnTo>
                  <a:lnTo>
                    <a:pt x="140519" y="61366"/>
                  </a:lnTo>
                  <a:lnTo>
                    <a:pt x="135283" y="43020"/>
                  </a:lnTo>
                  <a:lnTo>
                    <a:pt x="125157" y="27067"/>
                  </a:lnTo>
                  <a:lnTo>
                    <a:pt x="100713" y="4932"/>
                  </a:lnTo>
                  <a:lnTo>
                    <a:pt x="78206" y="0"/>
                  </a:lnTo>
                  <a:lnTo>
                    <a:pt x="54946" y="2878"/>
                  </a:lnTo>
                  <a:lnTo>
                    <a:pt x="36809" y="11956"/>
                  </a:lnTo>
                  <a:lnTo>
                    <a:pt x="24069" y="26909"/>
                  </a:lnTo>
                  <a:lnTo>
                    <a:pt x="6358" y="70693"/>
                  </a:lnTo>
                  <a:lnTo>
                    <a:pt x="0" y="131638"/>
                  </a:lnTo>
                  <a:lnTo>
                    <a:pt x="1238" y="174476"/>
                  </a:lnTo>
                  <a:lnTo>
                    <a:pt x="9819" y="198576"/>
                  </a:lnTo>
                  <a:lnTo>
                    <a:pt x="17723" y="205236"/>
                  </a:lnTo>
                  <a:lnTo>
                    <a:pt x="27671" y="208507"/>
                  </a:lnTo>
                  <a:lnTo>
                    <a:pt x="38983" y="209517"/>
                  </a:lnTo>
                  <a:lnTo>
                    <a:pt x="48863" y="205512"/>
                  </a:lnTo>
                  <a:lnTo>
                    <a:pt x="66081" y="188583"/>
                  </a:lnTo>
                  <a:lnTo>
                    <a:pt x="88928" y="152744"/>
                  </a:lnTo>
                  <a:lnTo>
                    <a:pt x="99337" y="112489"/>
                  </a:lnTo>
                  <a:lnTo>
                    <a:pt x="96832" y="76516"/>
                  </a:lnTo>
                  <a:lnTo>
                    <a:pt x="97958" y="73560"/>
                  </a:lnTo>
                  <a:lnTo>
                    <a:pt x="101048" y="76269"/>
                  </a:lnTo>
                  <a:lnTo>
                    <a:pt x="133719" y="132960"/>
                  </a:lnTo>
                  <a:lnTo>
                    <a:pt x="191662" y="184189"/>
                  </a:lnTo>
                  <a:lnTo>
                    <a:pt x="198476" y="190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05768" y="10528"/>
              <a:ext cx="58233" cy="505369"/>
            </a:xfrm>
            <a:custGeom>
              <a:avLst/>
              <a:gdLst/>
              <a:ahLst/>
              <a:cxnLst/>
              <a:rect l="0" t="0" r="0" b="0"/>
              <a:pathLst>
                <a:path w="58233" h="505369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30085"/>
                  </a:lnTo>
                  <a:lnTo>
                    <a:pt x="10874" y="175189"/>
                  </a:lnTo>
                  <a:lnTo>
                    <a:pt x="16907" y="219411"/>
                  </a:lnTo>
                  <a:lnTo>
                    <a:pt x="23487" y="262463"/>
                  </a:lnTo>
                  <a:lnTo>
                    <a:pt x="30311" y="304993"/>
                  </a:lnTo>
                  <a:lnTo>
                    <a:pt x="40730" y="368399"/>
                  </a:lnTo>
                  <a:lnTo>
                    <a:pt x="45637" y="420461"/>
                  </a:lnTo>
                  <a:lnTo>
                    <a:pt x="48465" y="476465"/>
                  </a:lnTo>
                  <a:lnTo>
                    <a:pt x="58232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32373" y="231626"/>
              <a:ext cx="326384" cy="16081"/>
            </a:xfrm>
            <a:custGeom>
              <a:avLst/>
              <a:gdLst/>
              <a:ahLst/>
              <a:cxnLst/>
              <a:rect l="0" t="0" r="0" b="0"/>
              <a:pathLst>
                <a:path w="326384" h="16081">
                  <a:moveTo>
                    <a:pt x="326383" y="0"/>
                  </a:moveTo>
                  <a:lnTo>
                    <a:pt x="269119" y="3120"/>
                  </a:lnTo>
                  <a:lnTo>
                    <a:pt x="219728" y="8334"/>
                  </a:lnTo>
                  <a:lnTo>
                    <a:pt x="171170" y="9879"/>
                  </a:lnTo>
                  <a:lnTo>
                    <a:pt x="124026" y="10336"/>
                  </a:lnTo>
                  <a:lnTo>
                    <a:pt x="66873" y="16080"/>
                  </a:lnTo>
                  <a:lnTo>
                    <a:pt x="17255" y="1206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69285" y="326383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8211" y="161789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37699" y="17898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64041" y="273758"/>
              <a:ext cx="168457" cy="263359"/>
            </a:xfrm>
            <a:custGeom>
              <a:avLst/>
              <a:gdLst/>
              <a:ahLst/>
              <a:cxnLst/>
              <a:rect l="0" t="0" r="0" b="0"/>
              <a:pathLst>
                <a:path w="168457" h="263359">
                  <a:moveTo>
                    <a:pt x="0" y="105267"/>
                  </a:moveTo>
                  <a:lnTo>
                    <a:pt x="11179" y="122035"/>
                  </a:lnTo>
                  <a:lnTo>
                    <a:pt x="25995" y="177593"/>
                  </a:lnTo>
                  <a:lnTo>
                    <a:pt x="44520" y="220810"/>
                  </a:lnTo>
                  <a:lnTo>
                    <a:pt x="50236" y="258175"/>
                  </a:lnTo>
                  <a:lnTo>
                    <a:pt x="48698" y="263358"/>
                  </a:lnTo>
                  <a:lnTo>
                    <a:pt x="45334" y="263304"/>
                  </a:lnTo>
                  <a:lnTo>
                    <a:pt x="40751" y="259758"/>
                  </a:lnTo>
                  <a:lnTo>
                    <a:pt x="28712" y="232411"/>
                  </a:lnTo>
                  <a:lnTo>
                    <a:pt x="21399" y="181248"/>
                  </a:lnTo>
                  <a:lnTo>
                    <a:pt x="13023" y="126082"/>
                  </a:lnTo>
                  <a:lnTo>
                    <a:pt x="11021" y="70124"/>
                  </a:lnTo>
                  <a:lnTo>
                    <a:pt x="16264" y="33633"/>
                  </a:lnTo>
                  <a:lnTo>
                    <a:pt x="30815" y="6184"/>
                  </a:lnTo>
                  <a:lnTo>
                    <a:pt x="39261" y="1777"/>
                  </a:lnTo>
                  <a:lnTo>
                    <a:pt x="61123" y="0"/>
                  </a:lnTo>
                  <a:lnTo>
                    <a:pt x="80198" y="6229"/>
                  </a:lnTo>
                  <a:lnTo>
                    <a:pt x="111508" y="29292"/>
                  </a:lnTo>
                  <a:lnTo>
                    <a:pt x="138961" y="83102"/>
                  </a:lnTo>
                  <a:lnTo>
                    <a:pt x="149498" y="107114"/>
                  </a:lnTo>
                  <a:lnTo>
                    <a:pt x="159382" y="163951"/>
                  </a:lnTo>
                  <a:lnTo>
                    <a:pt x="168456" y="2105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48269" y="235707"/>
              <a:ext cx="354377" cy="469703"/>
            </a:xfrm>
            <a:custGeom>
              <a:avLst/>
              <a:gdLst/>
              <a:ahLst/>
              <a:cxnLst/>
              <a:rect l="0" t="0" r="0" b="0"/>
              <a:pathLst>
                <a:path w="354377" h="469703">
                  <a:moveTo>
                    <a:pt x="273741" y="143318"/>
                  </a:moveTo>
                  <a:lnTo>
                    <a:pt x="279330" y="126551"/>
                  </a:lnTo>
                  <a:lnTo>
                    <a:pt x="277217" y="93767"/>
                  </a:lnTo>
                  <a:lnTo>
                    <a:pt x="263592" y="60006"/>
                  </a:lnTo>
                  <a:lnTo>
                    <a:pt x="224334" y="10654"/>
                  </a:lnTo>
                  <a:lnTo>
                    <a:pt x="204209" y="2468"/>
                  </a:lnTo>
                  <a:lnTo>
                    <a:pt x="180837" y="0"/>
                  </a:lnTo>
                  <a:lnTo>
                    <a:pt x="158751" y="2802"/>
                  </a:lnTo>
                  <a:lnTo>
                    <a:pt x="140356" y="11067"/>
                  </a:lnTo>
                  <a:lnTo>
                    <a:pt x="132175" y="16546"/>
                  </a:lnTo>
                  <a:lnTo>
                    <a:pt x="109483" y="46615"/>
                  </a:lnTo>
                  <a:lnTo>
                    <a:pt x="99120" y="90749"/>
                  </a:lnTo>
                  <a:lnTo>
                    <a:pt x="96049" y="135281"/>
                  </a:lnTo>
                  <a:lnTo>
                    <a:pt x="101570" y="160803"/>
                  </a:lnTo>
                  <a:lnTo>
                    <a:pt x="117832" y="191783"/>
                  </a:lnTo>
                  <a:lnTo>
                    <a:pt x="124178" y="200195"/>
                  </a:lnTo>
                  <a:lnTo>
                    <a:pt x="143708" y="209541"/>
                  </a:lnTo>
                  <a:lnTo>
                    <a:pt x="155466" y="212033"/>
                  </a:lnTo>
                  <a:lnTo>
                    <a:pt x="177891" y="208563"/>
                  </a:lnTo>
                  <a:lnTo>
                    <a:pt x="188784" y="204363"/>
                  </a:lnTo>
                  <a:lnTo>
                    <a:pt x="204007" y="190336"/>
                  </a:lnTo>
                  <a:lnTo>
                    <a:pt x="227253" y="142578"/>
                  </a:lnTo>
                  <a:lnTo>
                    <a:pt x="234753" y="121932"/>
                  </a:lnTo>
                  <a:lnTo>
                    <a:pt x="239560" y="118532"/>
                  </a:lnTo>
                  <a:lnTo>
                    <a:pt x="245104" y="119775"/>
                  </a:lnTo>
                  <a:lnTo>
                    <a:pt x="251140" y="124114"/>
                  </a:lnTo>
                  <a:lnTo>
                    <a:pt x="260967" y="138292"/>
                  </a:lnTo>
                  <a:lnTo>
                    <a:pt x="282396" y="187169"/>
                  </a:lnTo>
                  <a:lnTo>
                    <a:pt x="307989" y="243574"/>
                  </a:lnTo>
                  <a:lnTo>
                    <a:pt x="329319" y="300584"/>
                  </a:lnTo>
                  <a:lnTo>
                    <a:pt x="349884" y="351635"/>
                  </a:lnTo>
                  <a:lnTo>
                    <a:pt x="354376" y="379013"/>
                  </a:lnTo>
                  <a:lnTo>
                    <a:pt x="350133" y="403659"/>
                  </a:lnTo>
                  <a:lnTo>
                    <a:pt x="345726" y="415145"/>
                  </a:lnTo>
                  <a:lnTo>
                    <a:pt x="331471" y="431026"/>
                  </a:lnTo>
                  <a:lnTo>
                    <a:pt x="293723" y="450754"/>
                  </a:lnTo>
                  <a:lnTo>
                    <a:pt x="238000" y="458680"/>
                  </a:lnTo>
                  <a:lnTo>
                    <a:pt x="181413" y="467178"/>
                  </a:lnTo>
                  <a:lnTo>
                    <a:pt x="123942" y="468954"/>
                  </a:lnTo>
                  <a:lnTo>
                    <a:pt x="65579" y="469480"/>
                  </a:lnTo>
                  <a:lnTo>
                    <a:pt x="23720" y="469636"/>
                  </a:lnTo>
                  <a:lnTo>
                    <a:pt x="0" y="469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29474" y="85283"/>
              <a:ext cx="326680" cy="335857"/>
            </a:xfrm>
            <a:custGeom>
              <a:avLst/>
              <a:gdLst/>
              <a:ahLst/>
              <a:cxnLst/>
              <a:rect l="0" t="0" r="0" b="0"/>
              <a:pathLst>
                <a:path w="326680" h="335857">
                  <a:moveTo>
                    <a:pt x="161033" y="335856"/>
                  </a:moveTo>
                  <a:lnTo>
                    <a:pt x="145392" y="317876"/>
                  </a:lnTo>
                  <a:lnTo>
                    <a:pt x="120600" y="266115"/>
                  </a:lnTo>
                  <a:lnTo>
                    <a:pt x="95162" y="213589"/>
                  </a:lnTo>
                  <a:lnTo>
                    <a:pt x="68276" y="151819"/>
                  </a:lnTo>
                  <a:lnTo>
                    <a:pt x="27540" y="92718"/>
                  </a:lnTo>
                  <a:lnTo>
                    <a:pt x="201" y="30444"/>
                  </a:lnTo>
                  <a:lnTo>
                    <a:pt x="0" y="21114"/>
                  </a:lnTo>
                  <a:lnTo>
                    <a:pt x="6015" y="4508"/>
                  </a:lnTo>
                  <a:lnTo>
                    <a:pt x="14404" y="314"/>
                  </a:lnTo>
                  <a:lnTo>
                    <a:pt x="54156" y="0"/>
                  </a:lnTo>
                  <a:lnTo>
                    <a:pt x="116872" y="13494"/>
                  </a:lnTo>
                  <a:lnTo>
                    <a:pt x="174667" y="38343"/>
                  </a:lnTo>
                  <a:lnTo>
                    <a:pt x="229974" y="66952"/>
                  </a:lnTo>
                  <a:lnTo>
                    <a:pt x="286748" y="115395"/>
                  </a:lnTo>
                  <a:lnTo>
                    <a:pt x="307597" y="146532"/>
                  </a:lnTo>
                  <a:lnTo>
                    <a:pt x="323952" y="189665"/>
                  </a:lnTo>
                  <a:lnTo>
                    <a:pt x="326679" y="227290"/>
                  </a:lnTo>
                  <a:lnTo>
                    <a:pt x="323171" y="250170"/>
                  </a:lnTo>
                  <a:lnTo>
                    <a:pt x="303441" y="282782"/>
                  </a:lnTo>
                  <a:lnTo>
                    <a:pt x="285157" y="297840"/>
                  </a:lnTo>
                  <a:lnTo>
                    <a:pt x="244823" y="317039"/>
                  </a:lnTo>
                  <a:lnTo>
                    <a:pt x="188590" y="323691"/>
                  </a:lnTo>
                  <a:lnTo>
                    <a:pt x="139976" y="325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37906" y="196194"/>
              <a:ext cx="168457" cy="175386"/>
            </a:xfrm>
            <a:custGeom>
              <a:avLst/>
              <a:gdLst/>
              <a:ahLst/>
              <a:cxnLst/>
              <a:rect l="0" t="0" r="0" b="0"/>
              <a:pathLst>
                <a:path w="168457" h="175386">
                  <a:moveTo>
                    <a:pt x="0" y="109132"/>
                  </a:moveTo>
                  <a:lnTo>
                    <a:pt x="58617" y="94478"/>
                  </a:lnTo>
                  <a:lnTo>
                    <a:pt x="111622" y="80934"/>
                  </a:lnTo>
                  <a:lnTo>
                    <a:pt x="144987" y="69322"/>
                  </a:lnTo>
                  <a:lnTo>
                    <a:pt x="162315" y="57903"/>
                  </a:lnTo>
                  <a:lnTo>
                    <a:pt x="166702" y="50413"/>
                  </a:lnTo>
                  <a:lnTo>
                    <a:pt x="168456" y="32732"/>
                  </a:lnTo>
                  <a:lnTo>
                    <a:pt x="164947" y="25443"/>
                  </a:lnTo>
                  <a:lnTo>
                    <a:pt x="151689" y="14225"/>
                  </a:lnTo>
                  <a:lnTo>
                    <a:pt x="124494" y="1333"/>
                  </a:lnTo>
                  <a:lnTo>
                    <a:pt x="101344" y="0"/>
                  </a:lnTo>
                  <a:lnTo>
                    <a:pt x="77798" y="4477"/>
                  </a:lnTo>
                  <a:lnTo>
                    <a:pt x="51388" y="20151"/>
                  </a:lnTo>
                  <a:lnTo>
                    <a:pt x="36097" y="32930"/>
                  </a:lnTo>
                  <a:lnTo>
                    <a:pt x="19924" y="64457"/>
                  </a:lnTo>
                  <a:lnTo>
                    <a:pt x="7724" y="97845"/>
                  </a:lnTo>
                  <a:lnTo>
                    <a:pt x="6553" y="119323"/>
                  </a:lnTo>
                  <a:lnTo>
                    <a:pt x="11101" y="139398"/>
                  </a:lnTo>
                  <a:lnTo>
                    <a:pt x="20922" y="156119"/>
                  </a:lnTo>
                  <a:lnTo>
                    <a:pt x="36205" y="168229"/>
                  </a:lnTo>
                  <a:lnTo>
                    <a:pt x="45194" y="173097"/>
                  </a:lnTo>
                  <a:lnTo>
                    <a:pt x="64540" y="175385"/>
                  </a:lnTo>
                  <a:lnTo>
                    <a:pt x="105285" y="172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04812" y="210569"/>
              <a:ext cx="127893" cy="175679"/>
            </a:xfrm>
            <a:custGeom>
              <a:avLst/>
              <a:gdLst/>
              <a:ahLst/>
              <a:cxnLst/>
              <a:rect l="0" t="0" r="0" b="0"/>
              <a:pathLst>
                <a:path w="127893" h="175679">
                  <a:moveTo>
                    <a:pt x="127892" y="0"/>
                  </a:moveTo>
                  <a:lnTo>
                    <a:pt x="105536" y="0"/>
                  </a:lnTo>
                  <a:lnTo>
                    <a:pt x="74865" y="11179"/>
                  </a:lnTo>
                  <a:lnTo>
                    <a:pt x="43550" y="29309"/>
                  </a:lnTo>
                  <a:lnTo>
                    <a:pt x="28796" y="45782"/>
                  </a:lnTo>
                  <a:lnTo>
                    <a:pt x="4203" y="84953"/>
                  </a:lnTo>
                  <a:lnTo>
                    <a:pt x="0" y="105607"/>
                  </a:lnTo>
                  <a:lnTo>
                    <a:pt x="6833" y="147463"/>
                  </a:lnTo>
                  <a:lnTo>
                    <a:pt x="13261" y="155631"/>
                  </a:lnTo>
                  <a:lnTo>
                    <a:pt x="32881" y="167825"/>
                  </a:lnTo>
                  <a:lnTo>
                    <a:pt x="70235" y="175678"/>
                  </a:lnTo>
                  <a:lnTo>
                    <a:pt x="12789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16933" y="24215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474818" y="115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97211" y="196218"/>
              <a:ext cx="225049" cy="193337"/>
            </a:xfrm>
            <a:custGeom>
              <a:avLst/>
              <a:gdLst/>
              <a:ahLst/>
              <a:cxnLst/>
              <a:rect l="0" t="0" r="0" b="0"/>
              <a:pathLst>
                <a:path w="225049" h="193337">
                  <a:moveTo>
                    <a:pt x="3949" y="130165"/>
                  </a:moveTo>
                  <a:lnTo>
                    <a:pt x="15128" y="146933"/>
                  </a:lnTo>
                  <a:lnTo>
                    <a:pt x="17251" y="148362"/>
                  </a:lnTo>
                  <a:lnTo>
                    <a:pt x="17496" y="145806"/>
                  </a:lnTo>
                  <a:lnTo>
                    <a:pt x="3290" y="85727"/>
                  </a:lnTo>
                  <a:lnTo>
                    <a:pt x="0" y="72464"/>
                  </a:lnTo>
                  <a:lnTo>
                    <a:pt x="147" y="61282"/>
                  </a:lnTo>
                  <a:lnTo>
                    <a:pt x="6549" y="42618"/>
                  </a:lnTo>
                  <a:lnTo>
                    <a:pt x="13871" y="37875"/>
                  </a:lnTo>
                  <a:lnTo>
                    <a:pt x="34485" y="35725"/>
                  </a:lnTo>
                  <a:lnTo>
                    <a:pt x="44194" y="40299"/>
                  </a:lnTo>
                  <a:lnTo>
                    <a:pt x="61220" y="57859"/>
                  </a:lnTo>
                  <a:lnTo>
                    <a:pt x="86938" y="109291"/>
                  </a:lnTo>
                  <a:lnTo>
                    <a:pt x="92306" y="123228"/>
                  </a:lnTo>
                  <a:lnTo>
                    <a:pt x="88522" y="64431"/>
                  </a:lnTo>
                  <a:lnTo>
                    <a:pt x="93835" y="15925"/>
                  </a:lnTo>
                  <a:lnTo>
                    <a:pt x="101308" y="8381"/>
                  </a:lnTo>
                  <a:lnTo>
                    <a:pt x="125209" y="0"/>
                  </a:lnTo>
                  <a:lnTo>
                    <a:pt x="136262" y="1274"/>
                  </a:lnTo>
                  <a:lnTo>
                    <a:pt x="154782" y="12049"/>
                  </a:lnTo>
                  <a:lnTo>
                    <a:pt x="185735" y="55967"/>
                  </a:lnTo>
                  <a:lnTo>
                    <a:pt x="215856" y="117953"/>
                  </a:lnTo>
                  <a:lnTo>
                    <a:pt x="223837" y="174151"/>
                  </a:lnTo>
                  <a:lnTo>
                    <a:pt x="225048" y="193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57215" y="218414"/>
              <a:ext cx="238786" cy="192198"/>
            </a:xfrm>
            <a:custGeom>
              <a:avLst/>
              <a:gdLst/>
              <a:ahLst/>
              <a:cxnLst/>
              <a:rect l="0" t="0" r="0" b="0"/>
              <a:pathLst>
                <a:path w="238786" h="192198">
                  <a:moveTo>
                    <a:pt x="144028" y="65855"/>
                  </a:moveTo>
                  <a:lnTo>
                    <a:pt x="138439" y="49087"/>
                  </a:lnTo>
                  <a:lnTo>
                    <a:pt x="118196" y="21892"/>
                  </a:lnTo>
                  <a:lnTo>
                    <a:pt x="89971" y="2786"/>
                  </a:lnTo>
                  <a:lnTo>
                    <a:pt x="69700" y="0"/>
                  </a:lnTo>
                  <a:lnTo>
                    <a:pt x="48992" y="3831"/>
                  </a:lnTo>
                  <a:lnTo>
                    <a:pt x="28090" y="13332"/>
                  </a:lnTo>
                  <a:lnTo>
                    <a:pt x="13342" y="31593"/>
                  </a:lnTo>
                  <a:lnTo>
                    <a:pt x="4057" y="56477"/>
                  </a:lnTo>
                  <a:lnTo>
                    <a:pt x="0" y="101031"/>
                  </a:lnTo>
                  <a:lnTo>
                    <a:pt x="6857" y="137499"/>
                  </a:lnTo>
                  <a:lnTo>
                    <a:pt x="17162" y="159698"/>
                  </a:lnTo>
                  <a:lnTo>
                    <a:pt x="32662" y="175023"/>
                  </a:lnTo>
                  <a:lnTo>
                    <a:pt x="41708" y="180748"/>
                  </a:lnTo>
                  <a:lnTo>
                    <a:pt x="51248" y="182224"/>
                  </a:lnTo>
                  <a:lnTo>
                    <a:pt x="71207" y="177626"/>
                  </a:lnTo>
                  <a:lnTo>
                    <a:pt x="79103" y="171955"/>
                  </a:lnTo>
                  <a:lnTo>
                    <a:pt x="90996" y="156294"/>
                  </a:lnTo>
                  <a:lnTo>
                    <a:pt x="98679" y="122158"/>
                  </a:lnTo>
                  <a:lnTo>
                    <a:pt x="102445" y="76890"/>
                  </a:lnTo>
                  <a:lnTo>
                    <a:pt x="104608" y="76721"/>
                  </a:lnTo>
                  <a:lnTo>
                    <a:pt x="141293" y="139343"/>
                  </a:lnTo>
                  <a:lnTo>
                    <a:pt x="167394" y="165488"/>
                  </a:lnTo>
                  <a:lnTo>
                    <a:pt x="197354" y="182463"/>
                  </a:lnTo>
                  <a:lnTo>
                    <a:pt x="238785" y="19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27714" y="31585"/>
              <a:ext cx="31457" cy="421141"/>
            </a:xfrm>
            <a:custGeom>
              <a:avLst/>
              <a:gdLst/>
              <a:ahLst/>
              <a:cxnLst/>
              <a:rect l="0" t="0" r="0" b="0"/>
              <a:pathLst>
                <a:path w="31457" h="421141">
                  <a:moveTo>
                    <a:pt x="10399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9905"/>
                  </a:lnTo>
                  <a:lnTo>
                    <a:pt x="5498" y="232056"/>
                  </a:lnTo>
                  <a:lnTo>
                    <a:pt x="8947" y="294925"/>
                  </a:lnTo>
                  <a:lnTo>
                    <a:pt x="15559" y="352417"/>
                  </a:lnTo>
                  <a:lnTo>
                    <a:pt x="28554" y="409664"/>
                  </a:lnTo>
                  <a:lnTo>
                    <a:pt x="3145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46259" y="136870"/>
              <a:ext cx="240895" cy="256995"/>
            </a:xfrm>
            <a:custGeom>
              <a:avLst/>
              <a:gdLst/>
              <a:ahLst/>
              <a:cxnLst/>
              <a:rect l="0" t="0" r="0" b="0"/>
              <a:pathLst>
                <a:path w="240895" h="256995">
                  <a:moveTo>
                    <a:pt x="186653" y="0"/>
                  </a:moveTo>
                  <a:lnTo>
                    <a:pt x="128036" y="5589"/>
                  </a:lnTo>
                  <a:lnTo>
                    <a:pt x="75032" y="19128"/>
                  </a:lnTo>
                  <a:lnTo>
                    <a:pt x="32674" y="43119"/>
                  </a:lnTo>
                  <a:lnTo>
                    <a:pt x="1429" y="70389"/>
                  </a:lnTo>
                  <a:lnTo>
                    <a:pt x="0" y="76172"/>
                  </a:lnTo>
                  <a:lnTo>
                    <a:pt x="2556" y="81197"/>
                  </a:lnTo>
                  <a:lnTo>
                    <a:pt x="7770" y="85717"/>
                  </a:lnTo>
                  <a:lnTo>
                    <a:pt x="67849" y="96686"/>
                  </a:lnTo>
                  <a:lnTo>
                    <a:pt x="117952" y="109176"/>
                  </a:lnTo>
                  <a:lnTo>
                    <a:pt x="171739" y="132483"/>
                  </a:lnTo>
                  <a:lnTo>
                    <a:pt x="214253" y="169669"/>
                  </a:lnTo>
                  <a:lnTo>
                    <a:pt x="234995" y="200401"/>
                  </a:lnTo>
                  <a:lnTo>
                    <a:pt x="239938" y="210810"/>
                  </a:lnTo>
                  <a:lnTo>
                    <a:pt x="240894" y="221258"/>
                  </a:lnTo>
                  <a:lnTo>
                    <a:pt x="235716" y="242226"/>
                  </a:lnTo>
                  <a:lnTo>
                    <a:pt x="228720" y="249222"/>
                  </a:lnTo>
                  <a:lnTo>
                    <a:pt x="208469" y="256994"/>
                  </a:lnTo>
                  <a:lnTo>
                    <a:pt x="157340" y="254749"/>
                  </a:lnTo>
                  <a:lnTo>
                    <a:pt x="102425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90093" y="494839"/>
              <a:ext cx="3495462" cy="157928"/>
            </a:xfrm>
            <a:custGeom>
              <a:avLst/>
              <a:gdLst/>
              <a:ahLst/>
              <a:cxnLst/>
              <a:rect l="0" t="0" r="0" b="0"/>
              <a:pathLst>
                <a:path w="3495462" h="157928">
                  <a:moveTo>
                    <a:pt x="3495461" y="21057"/>
                  </a:moveTo>
                  <a:lnTo>
                    <a:pt x="3478693" y="26646"/>
                  </a:lnTo>
                  <a:lnTo>
                    <a:pt x="3416897" y="22602"/>
                  </a:lnTo>
                  <a:lnTo>
                    <a:pt x="3361789" y="15773"/>
                  </a:lnTo>
                  <a:lnTo>
                    <a:pt x="3311185" y="12082"/>
                  </a:lnTo>
                  <a:lnTo>
                    <a:pt x="3251741" y="3600"/>
                  </a:lnTo>
                  <a:lnTo>
                    <a:pt x="3192531" y="1067"/>
                  </a:lnTo>
                  <a:lnTo>
                    <a:pt x="3143791" y="316"/>
                  </a:lnTo>
                  <a:lnTo>
                    <a:pt x="3085401" y="62"/>
                  </a:lnTo>
                  <a:lnTo>
                    <a:pt x="3028807" y="12"/>
                  </a:lnTo>
                  <a:lnTo>
                    <a:pt x="2965332" y="2"/>
                  </a:lnTo>
                  <a:lnTo>
                    <a:pt x="2903400" y="0"/>
                  </a:lnTo>
                  <a:lnTo>
                    <a:pt x="2852492" y="0"/>
                  </a:lnTo>
                  <a:lnTo>
                    <a:pt x="2800364" y="0"/>
                  </a:lnTo>
                  <a:lnTo>
                    <a:pt x="2747874" y="0"/>
                  </a:lnTo>
                  <a:lnTo>
                    <a:pt x="2695277" y="0"/>
                  </a:lnTo>
                  <a:lnTo>
                    <a:pt x="2639528" y="0"/>
                  </a:lnTo>
                  <a:lnTo>
                    <a:pt x="2581676" y="0"/>
                  </a:lnTo>
                  <a:lnTo>
                    <a:pt x="2524370" y="0"/>
                  </a:lnTo>
                  <a:lnTo>
                    <a:pt x="2462936" y="0"/>
                  </a:lnTo>
                  <a:lnTo>
                    <a:pt x="2400281" y="3119"/>
                  </a:lnTo>
                  <a:lnTo>
                    <a:pt x="2337262" y="8333"/>
                  </a:lnTo>
                  <a:lnTo>
                    <a:pt x="2274136" y="9878"/>
                  </a:lnTo>
                  <a:lnTo>
                    <a:pt x="2230863" y="11409"/>
                  </a:lnTo>
                  <a:lnTo>
                    <a:pt x="2184334" y="15989"/>
                  </a:lnTo>
                  <a:lnTo>
                    <a:pt x="2139479" y="18805"/>
                  </a:lnTo>
                  <a:lnTo>
                    <a:pt x="2096146" y="20056"/>
                  </a:lnTo>
                  <a:lnTo>
                    <a:pt x="2053491" y="20612"/>
                  </a:lnTo>
                  <a:lnTo>
                    <a:pt x="1990015" y="20925"/>
                  </a:lnTo>
                  <a:lnTo>
                    <a:pt x="1944710" y="20998"/>
                  </a:lnTo>
                  <a:lnTo>
                    <a:pt x="1898448" y="22201"/>
                  </a:lnTo>
                  <a:lnTo>
                    <a:pt x="1854490" y="26635"/>
                  </a:lnTo>
                  <a:lnTo>
                    <a:pt x="1808437" y="29385"/>
                  </a:lnTo>
                  <a:lnTo>
                    <a:pt x="1760673" y="30607"/>
                  </a:lnTo>
                  <a:lnTo>
                    <a:pt x="1712149" y="31151"/>
                  </a:lnTo>
                  <a:lnTo>
                    <a:pt x="1663286" y="34512"/>
                  </a:lnTo>
                  <a:lnTo>
                    <a:pt x="1614274" y="38735"/>
                  </a:lnTo>
                  <a:lnTo>
                    <a:pt x="1565194" y="40612"/>
                  </a:lnTo>
                  <a:lnTo>
                    <a:pt x="1516085" y="44566"/>
                  </a:lnTo>
                  <a:lnTo>
                    <a:pt x="1466962" y="49053"/>
                  </a:lnTo>
                  <a:lnTo>
                    <a:pt x="1417834" y="51047"/>
                  </a:lnTo>
                  <a:lnTo>
                    <a:pt x="1368703" y="51933"/>
                  </a:lnTo>
                  <a:lnTo>
                    <a:pt x="1319571" y="53497"/>
                  </a:lnTo>
                  <a:lnTo>
                    <a:pt x="1270438" y="58092"/>
                  </a:lnTo>
                  <a:lnTo>
                    <a:pt x="1221306" y="60913"/>
                  </a:lnTo>
                  <a:lnTo>
                    <a:pt x="1172173" y="63337"/>
                  </a:lnTo>
                  <a:lnTo>
                    <a:pt x="1123040" y="68314"/>
                  </a:lnTo>
                  <a:lnTo>
                    <a:pt x="1077026" y="71306"/>
                  </a:lnTo>
                  <a:lnTo>
                    <a:pt x="1032009" y="73805"/>
                  </a:lnTo>
                  <a:lnTo>
                    <a:pt x="984706" y="78816"/>
                  </a:lnTo>
                  <a:lnTo>
                    <a:pt x="933266" y="81822"/>
                  </a:lnTo>
                  <a:lnTo>
                    <a:pt x="880379" y="84329"/>
                  </a:lnTo>
                  <a:lnTo>
                    <a:pt x="829577" y="89342"/>
                  </a:lnTo>
                  <a:lnTo>
                    <a:pt x="779702" y="95470"/>
                  </a:lnTo>
                  <a:lnTo>
                    <a:pt x="730239" y="100922"/>
                  </a:lnTo>
                  <a:lnTo>
                    <a:pt x="680960" y="103346"/>
                  </a:lnTo>
                  <a:lnTo>
                    <a:pt x="631762" y="104423"/>
                  </a:lnTo>
                  <a:lnTo>
                    <a:pt x="582600" y="106072"/>
                  </a:lnTo>
                  <a:lnTo>
                    <a:pt x="533454" y="110704"/>
                  </a:lnTo>
                  <a:lnTo>
                    <a:pt x="484315" y="116662"/>
                  </a:lnTo>
                  <a:lnTo>
                    <a:pt x="434010" y="122040"/>
                  </a:lnTo>
                  <a:lnTo>
                    <a:pt x="380457" y="124430"/>
                  </a:lnTo>
                  <a:lnTo>
                    <a:pt x="328579" y="128612"/>
                  </a:lnTo>
                  <a:lnTo>
                    <a:pt x="278226" y="133200"/>
                  </a:lnTo>
                  <a:lnTo>
                    <a:pt x="228551" y="135239"/>
                  </a:lnTo>
                  <a:lnTo>
                    <a:pt x="176057" y="139265"/>
                  </a:lnTo>
                  <a:lnTo>
                    <a:pt x="123871" y="143784"/>
                  </a:lnTo>
                  <a:lnTo>
                    <a:pt x="77281" y="145792"/>
                  </a:lnTo>
                  <a:lnTo>
                    <a:pt x="18905" y="15431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28537" y="884393"/>
            <a:ext cx="1019070" cy="384818"/>
            <a:chOff x="128537" y="884393"/>
            <a:chExt cx="1019070" cy="384818"/>
          </a:xfrm>
        </p:grpSpPr>
        <p:sp>
          <p:nvSpPr>
            <p:cNvPr id="25" name="Freeform 24"/>
            <p:cNvSpPr/>
            <p:nvPr/>
          </p:nvSpPr>
          <p:spPr>
            <a:xfrm>
              <a:off x="128537" y="884393"/>
              <a:ext cx="449676" cy="384818"/>
            </a:xfrm>
            <a:custGeom>
              <a:avLst/>
              <a:gdLst/>
              <a:ahLst/>
              <a:cxnLst/>
              <a:rect l="0" t="0" r="0" b="0"/>
              <a:pathLst>
                <a:path w="449676" h="384818">
                  <a:moveTo>
                    <a:pt x="8333" y="42114"/>
                  </a:moveTo>
                  <a:lnTo>
                    <a:pt x="0" y="79592"/>
                  </a:lnTo>
                  <a:lnTo>
                    <a:pt x="1574" y="117560"/>
                  </a:lnTo>
                  <a:lnTo>
                    <a:pt x="6998" y="172311"/>
                  </a:lnTo>
                  <a:lnTo>
                    <a:pt x="16475" y="228186"/>
                  </a:lnTo>
                  <a:lnTo>
                    <a:pt x="32731" y="284283"/>
                  </a:lnTo>
                  <a:lnTo>
                    <a:pt x="51437" y="320149"/>
                  </a:lnTo>
                  <a:lnTo>
                    <a:pt x="78719" y="353228"/>
                  </a:lnTo>
                  <a:lnTo>
                    <a:pt x="105227" y="369563"/>
                  </a:lnTo>
                  <a:lnTo>
                    <a:pt x="113873" y="369208"/>
                  </a:lnTo>
                  <a:lnTo>
                    <a:pt x="121977" y="365462"/>
                  </a:lnTo>
                  <a:lnTo>
                    <a:pt x="144561" y="343422"/>
                  </a:lnTo>
                  <a:lnTo>
                    <a:pt x="184141" y="283917"/>
                  </a:lnTo>
                  <a:lnTo>
                    <a:pt x="203277" y="230411"/>
                  </a:lnTo>
                  <a:lnTo>
                    <a:pt x="208034" y="199811"/>
                  </a:lnTo>
                  <a:lnTo>
                    <a:pt x="210487" y="199888"/>
                  </a:lnTo>
                  <a:lnTo>
                    <a:pt x="213292" y="203449"/>
                  </a:lnTo>
                  <a:lnTo>
                    <a:pt x="224000" y="262973"/>
                  </a:lnTo>
                  <a:lnTo>
                    <a:pt x="252674" y="317298"/>
                  </a:lnTo>
                  <a:lnTo>
                    <a:pt x="298658" y="373564"/>
                  </a:lnTo>
                  <a:lnTo>
                    <a:pt x="319470" y="382448"/>
                  </a:lnTo>
                  <a:lnTo>
                    <a:pt x="331571" y="384817"/>
                  </a:lnTo>
                  <a:lnTo>
                    <a:pt x="354376" y="381210"/>
                  </a:lnTo>
                  <a:lnTo>
                    <a:pt x="397611" y="359830"/>
                  </a:lnTo>
                  <a:lnTo>
                    <a:pt x="423802" y="328755"/>
                  </a:lnTo>
                  <a:lnTo>
                    <a:pt x="440791" y="278733"/>
                  </a:lnTo>
                  <a:lnTo>
                    <a:pt x="447644" y="219458"/>
                  </a:lnTo>
                  <a:lnTo>
                    <a:pt x="449675" y="163031"/>
                  </a:lnTo>
                  <a:lnTo>
                    <a:pt x="441956" y="107203"/>
                  </a:lnTo>
                  <a:lnTo>
                    <a:pt x="425759" y="43984"/>
                  </a:lnTo>
                  <a:lnTo>
                    <a:pt x="4084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3100" y="1063378"/>
              <a:ext cx="92310" cy="178337"/>
            </a:xfrm>
            <a:custGeom>
              <a:avLst/>
              <a:gdLst/>
              <a:ahLst/>
              <a:cxnLst/>
              <a:rect l="0" t="0" r="0" b="0"/>
              <a:pathLst>
                <a:path w="92310" h="178337">
                  <a:moveTo>
                    <a:pt x="29138" y="63171"/>
                  </a:moveTo>
                  <a:lnTo>
                    <a:pt x="32257" y="117315"/>
                  </a:lnTo>
                  <a:lnTo>
                    <a:pt x="38203" y="172262"/>
                  </a:lnTo>
                  <a:lnTo>
                    <a:pt x="37521" y="178012"/>
                  </a:lnTo>
                  <a:lnTo>
                    <a:pt x="35896" y="178336"/>
                  </a:lnTo>
                  <a:lnTo>
                    <a:pt x="5814" y="125071"/>
                  </a:lnTo>
                  <a:lnTo>
                    <a:pt x="0" y="88791"/>
                  </a:lnTo>
                  <a:lnTo>
                    <a:pt x="3867" y="53994"/>
                  </a:lnTo>
                  <a:lnTo>
                    <a:pt x="12447" y="35306"/>
                  </a:lnTo>
                  <a:lnTo>
                    <a:pt x="18011" y="27047"/>
                  </a:lnTo>
                  <a:lnTo>
                    <a:pt x="33551" y="14750"/>
                  </a:lnTo>
                  <a:lnTo>
                    <a:pt x="52156" y="6556"/>
                  </a:lnTo>
                  <a:lnTo>
                    <a:pt x="923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1304" y="1105492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9108" y="95809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26583" y="915979"/>
              <a:ext cx="20982" cy="336913"/>
            </a:xfrm>
            <a:custGeom>
              <a:avLst/>
              <a:gdLst/>
              <a:ahLst/>
              <a:cxnLst/>
              <a:rect l="0" t="0" r="0" b="0"/>
              <a:pathLst>
                <a:path w="20982" h="336913">
                  <a:moveTo>
                    <a:pt x="20981" y="0"/>
                  </a:moveTo>
                  <a:lnTo>
                    <a:pt x="9803" y="11178"/>
                  </a:lnTo>
                  <a:lnTo>
                    <a:pt x="4315" y="29145"/>
                  </a:lnTo>
                  <a:lnTo>
                    <a:pt x="792" y="84396"/>
                  </a:lnTo>
                  <a:lnTo>
                    <a:pt x="181" y="134450"/>
                  </a:lnTo>
                  <a:lnTo>
                    <a:pt x="0" y="186326"/>
                  </a:lnTo>
                  <a:lnTo>
                    <a:pt x="1109" y="247852"/>
                  </a:lnTo>
                  <a:lnTo>
                    <a:pt x="8261" y="301945"/>
                  </a:lnTo>
                  <a:lnTo>
                    <a:pt x="1045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42279" y="1042321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61925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65006" y="1050588"/>
              <a:ext cx="182601" cy="191775"/>
            </a:xfrm>
            <a:custGeom>
              <a:avLst/>
              <a:gdLst/>
              <a:ahLst/>
              <a:cxnLst/>
              <a:rect l="0" t="0" r="0" b="0"/>
              <a:pathLst>
                <a:path w="182601" h="191775">
                  <a:moveTo>
                    <a:pt x="24672" y="75961"/>
                  </a:moveTo>
                  <a:lnTo>
                    <a:pt x="62150" y="84294"/>
                  </a:lnTo>
                  <a:lnTo>
                    <a:pt x="100118" y="82719"/>
                  </a:lnTo>
                  <a:lnTo>
                    <a:pt x="149279" y="71707"/>
                  </a:lnTo>
                  <a:lnTo>
                    <a:pt x="176496" y="56113"/>
                  </a:lnTo>
                  <a:lnTo>
                    <a:pt x="179701" y="49861"/>
                  </a:lnTo>
                  <a:lnTo>
                    <a:pt x="179497" y="43353"/>
                  </a:lnTo>
                  <a:lnTo>
                    <a:pt x="177022" y="36675"/>
                  </a:lnTo>
                  <a:lnTo>
                    <a:pt x="156771" y="16097"/>
                  </a:lnTo>
                  <a:lnTo>
                    <a:pt x="122954" y="772"/>
                  </a:lnTo>
                  <a:lnTo>
                    <a:pt x="77709" y="0"/>
                  </a:lnTo>
                  <a:lnTo>
                    <a:pt x="38437" y="7181"/>
                  </a:lnTo>
                  <a:lnTo>
                    <a:pt x="29170" y="12560"/>
                  </a:lnTo>
                  <a:lnTo>
                    <a:pt x="15753" y="27895"/>
                  </a:lnTo>
                  <a:lnTo>
                    <a:pt x="1622" y="56260"/>
                  </a:lnTo>
                  <a:lnTo>
                    <a:pt x="0" y="76564"/>
                  </a:lnTo>
                  <a:lnTo>
                    <a:pt x="8490" y="118194"/>
                  </a:lnTo>
                  <a:lnTo>
                    <a:pt x="29236" y="149696"/>
                  </a:lnTo>
                  <a:lnTo>
                    <a:pt x="63199" y="175667"/>
                  </a:lnTo>
                  <a:lnTo>
                    <a:pt x="102898" y="187002"/>
                  </a:lnTo>
                  <a:lnTo>
                    <a:pt x="162847" y="191146"/>
                  </a:lnTo>
                  <a:lnTo>
                    <a:pt x="182600" y="1917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505575" y="617920"/>
            <a:ext cx="2886981" cy="656029"/>
            <a:chOff x="1505575" y="617920"/>
            <a:chExt cx="2886981" cy="656029"/>
          </a:xfrm>
        </p:grpSpPr>
        <p:sp>
          <p:nvSpPr>
            <p:cNvPr id="33" name="Freeform 32"/>
            <p:cNvSpPr/>
            <p:nvPr/>
          </p:nvSpPr>
          <p:spPr>
            <a:xfrm>
              <a:off x="1569814" y="617920"/>
              <a:ext cx="218821" cy="305834"/>
            </a:xfrm>
            <a:custGeom>
              <a:avLst/>
              <a:gdLst/>
              <a:ahLst/>
              <a:cxnLst/>
              <a:rect l="0" t="0" r="0" b="0"/>
              <a:pathLst>
                <a:path w="218821" h="305834">
                  <a:moveTo>
                    <a:pt x="114745" y="34846"/>
                  </a:moveTo>
                  <a:lnTo>
                    <a:pt x="63750" y="88961"/>
                  </a:lnTo>
                  <a:lnTo>
                    <a:pt x="26055" y="131920"/>
                  </a:lnTo>
                  <a:lnTo>
                    <a:pt x="7477" y="146620"/>
                  </a:lnTo>
                  <a:lnTo>
                    <a:pt x="2289" y="147967"/>
                  </a:lnTo>
                  <a:lnTo>
                    <a:pt x="0" y="145355"/>
                  </a:lnTo>
                  <a:lnTo>
                    <a:pt x="2368" y="118672"/>
                  </a:lnTo>
                  <a:lnTo>
                    <a:pt x="13598" y="79961"/>
                  </a:lnTo>
                  <a:lnTo>
                    <a:pt x="38353" y="41028"/>
                  </a:lnTo>
                  <a:lnTo>
                    <a:pt x="66943" y="11978"/>
                  </a:lnTo>
                  <a:lnTo>
                    <a:pt x="85311" y="2066"/>
                  </a:lnTo>
                  <a:lnTo>
                    <a:pt x="108292" y="0"/>
                  </a:lnTo>
                  <a:lnTo>
                    <a:pt x="131764" y="4151"/>
                  </a:lnTo>
                  <a:lnTo>
                    <a:pt x="158132" y="19642"/>
                  </a:lnTo>
                  <a:lnTo>
                    <a:pt x="188003" y="48957"/>
                  </a:lnTo>
                  <a:lnTo>
                    <a:pt x="206251" y="78022"/>
                  </a:lnTo>
                  <a:lnTo>
                    <a:pt x="213906" y="99659"/>
                  </a:lnTo>
                  <a:lnTo>
                    <a:pt x="218820" y="151677"/>
                  </a:lnTo>
                  <a:lnTo>
                    <a:pt x="216552" y="189956"/>
                  </a:lnTo>
                  <a:lnTo>
                    <a:pt x="205305" y="234331"/>
                  </a:lnTo>
                  <a:lnTo>
                    <a:pt x="189671" y="260719"/>
                  </a:lnTo>
                  <a:lnTo>
                    <a:pt x="170221" y="283356"/>
                  </a:lnTo>
                  <a:lnTo>
                    <a:pt x="144051" y="299292"/>
                  </a:lnTo>
                  <a:lnTo>
                    <a:pt x="108480" y="305833"/>
                  </a:lnTo>
                  <a:lnTo>
                    <a:pt x="88174" y="301124"/>
                  </a:lnTo>
                  <a:lnTo>
                    <a:pt x="56074" y="279037"/>
                  </a:lnTo>
                  <a:lnTo>
                    <a:pt x="52235" y="270170"/>
                  </a:lnTo>
                  <a:lnTo>
                    <a:pt x="51088" y="247839"/>
                  </a:lnTo>
                  <a:lnTo>
                    <a:pt x="57597" y="228556"/>
                  </a:lnTo>
                  <a:lnTo>
                    <a:pt x="62609" y="220138"/>
                  </a:lnTo>
                  <a:lnTo>
                    <a:pt x="77535" y="207665"/>
                  </a:lnTo>
                  <a:lnTo>
                    <a:pt x="115714" y="190126"/>
                  </a:lnTo>
                  <a:lnTo>
                    <a:pt x="136233" y="188867"/>
                  </a:lnTo>
                  <a:lnTo>
                    <a:pt x="192772" y="200764"/>
                  </a:lnTo>
                  <a:lnTo>
                    <a:pt x="209502" y="20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05575" y="916017"/>
              <a:ext cx="484312" cy="10491"/>
            </a:xfrm>
            <a:custGeom>
              <a:avLst/>
              <a:gdLst/>
              <a:ahLst/>
              <a:cxnLst/>
              <a:rect l="0" t="0" r="0" b="0"/>
              <a:pathLst>
                <a:path w="484312" h="10491">
                  <a:moveTo>
                    <a:pt x="484311" y="10490"/>
                  </a:moveTo>
                  <a:lnTo>
                    <a:pt x="425694" y="4901"/>
                  </a:lnTo>
                  <a:lnTo>
                    <a:pt x="364284" y="937"/>
                  </a:lnTo>
                  <a:lnTo>
                    <a:pt x="305880" y="154"/>
                  </a:lnTo>
                  <a:lnTo>
                    <a:pt x="249283" y="0"/>
                  </a:lnTo>
                  <a:lnTo>
                    <a:pt x="193044" y="7205"/>
                  </a:lnTo>
                  <a:lnTo>
                    <a:pt x="136874" y="9841"/>
                  </a:lnTo>
                  <a:lnTo>
                    <a:pt x="75130" y="10362"/>
                  </a:lnTo>
                  <a:lnTo>
                    <a:pt x="13128" y="10473"/>
                  </a:lnTo>
                  <a:lnTo>
                    <a:pt x="0" y="104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91998" y="1042321"/>
              <a:ext cx="23689" cy="200042"/>
            </a:xfrm>
            <a:custGeom>
              <a:avLst/>
              <a:gdLst/>
              <a:ahLst/>
              <a:cxnLst/>
              <a:rect l="0" t="0" r="0" b="0"/>
              <a:pathLst>
                <a:path w="23689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7"/>
                  </a:lnTo>
                  <a:lnTo>
                    <a:pt x="23688" y="166257"/>
                  </a:lnTo>
                  <a:lnTo>
                    <a:pt x="18862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26759" y="1052849"/>
              <a:ext cx="10444" cy="221100"/>
            </a:xfrm>
            <a:custGeom>
              <a:avLst/>
              <a:gdLst/>
              <a:ahLst/>
              <a:cxnLst/>
              <a:rect l="0" t="0" r="0" b="0"/>
              <a:pathLst>
                <a:path w="10444" h="221100">
                  <a:moveTo>
                    <a:pt x="10443" y="0"/>
                  </a:moveTo>
                  <a:lnTo>
                    <a:pt x="2109" y="37478"/>
                  </a:lnTo>
                  <a:lnTo>
                    <a:pt x="348" y="94491"/>
                  </a:lnTo>
                  <a:lnTo>
                    <a:pt x="0" y="153672"/>
                  </a:lnTo>
                  <a:lnTo>
                    <a:pt x="1109" y="192802"/>
                  </a:lnTo>
                  <a:lnTo>
                    <a:pt x="10443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85647" y="1013902"/>
              <a:ext cx="125380" cy="221898"/>
            </a:xfrm>
            <a:custGeom>
              <a:avLst/>
              <a:gdLst/>
              <a:ahLst/>
              <a:cxnLst/>
              <a:rect l="0" t="0" r="0" b="0"/>
              <a:pathLst>
                <a:path w="125380" h="221898">
                  <a:moveTo>
                    <a:pt x="104322" y="81061"/>
                  </a:moveTo>
                  <a:lnTo>
                    <a:pt x="85193" y="21121"/>
                  </a:lnTo>
                  <a:lnTo>
                    <a:pt x="73983" y="3338"/>
                  </a:lnTo>
                  <a:lnTo>
                    <a:pt x="66548" y="0"/>
                  </a:lnTo>
                  <a:lnTo>
                    <a:pt x="58083" y="114"/>
                  </a:lnTo>
                  <a:lnTo>
                    <a:pt x="48929" y="2530"/>
                  </a:lnTo>
                  <a:lnTo>
                    <a:pt x="41657" y="8820"/>
                  </a:lnTo>
                  <a:lnTo>
                    <a:pt x="21580" y="49417"/>
                  </a:lnTo>
                  <a:lnTo>
                    <a:pt x="3912" y="103280"/>
                  </a:lnTo>
                  <a:lnTo>
                    <a:pt x="0" y="158803"/>
                  </a:lnTo>
                  <a:lnTo>
                    <a:pt x="1804" y="189313"/>
                  </a:lnTo>
                  <a:lnTo>
                    <a:pt x="10405" y="214571"/>
                  </a:lnTo>
                  <a:lnTo>
                    <a:pt x="15974" y="220371"/>
                  </a:lnTo>
                  <a:lnTo>
                    <a:pt x="22027" y="221897"/>
                  </a:lnTo>
                  <a:lnTo>
                    <a:pt x="28401" y="220575"/>
                  </a:lnTo>
                  <a:lnTo>
                    <a:pt x="33821" y="216185"/>
                  </a:lnTo>
                  <a:lnTo>
                    <a:pt x="47038" y="193238"/>
                  </a:lnTo>
                  <a:lnTo>
                    <a:pt x="57193" y="163042"/>
                  </a:lnTo>
                  <a:lnTo>
                    <a:pt x="64337" y="111510"/>
                  </a:lnTo>
                  <a:lnTo>
                    <a:pt x="67136" y="97851"/>
                  </a:lnTo>
                  <a:lnTo>
                    <a:pt x="70173" y="92254"/>
                  </a:lnTo>
                  <a:lnTo>
                    <a:pt x="73367" y="92033"/>
                  </a:lnTo>
                  <a:lnTo>
                    <a:pt x="76666" y="95395"/>
                  </a:lnTo>
                  <a:lnTo>
                    <a:pt x="102929" y="154556"/>
                  </a:lnTo>
                  <a:lnTo>
                    <a:pt x="125379" y="1863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8396" y="1005146"/>
              <a:ext cx="166618" cy="203544"/>
            </a:xfrm>
            <a:custGeom>
              <a:avLst/>
              <a:gdLst/>
              <a:ahLst/>
              <a:cxnLst/>
              <a:rect l="0" t="0" r="0" b="0"/>
              <a:pathLst>
                <a:path w="166618" h="203544">
                  <a:moveTo>
                    <a:pt x="111085" y="5589"/>
                  </a:moveTo>
                  <a:lnTo>
                    <a:pt x="94318" y="0"/>
                  </a:lnTo>
                  <a:lnTo>
                    <a:pt x="76727" y="376"/>
                  </a:lnTo>
                  <a:lnTo>
                    <a:pt x="57211" y="5612"/>
                  </a:lnTo>
                  <a:lnTo>
                    <a:pt x="19205" y="28037"/>
                  </a:lnTo>
                  <a:lnTo>
                    <a:pt x="11227" y="34593"/>
                  </a:lnTo>
                  <a:lnTo>
                    <a:pt x="2363" y="54355"/>
                  </a:lnTo>
                  <a:lnTo>
                    <a:pt x="0" y="66176"/>
                  </a:lnTo>
                  <a:lnTo>
                    <a:pt x="1933" y="75226"/>
                  </a:lnTo>
                  <a:lnTo>
                    <a:pt x="6732" y="82429"/>
                  </a:lnTo>
                  <a:lnTo>
                    <a:pt x="13440" y="88402"/>
                  </a:lnTo>
                  <a:lnTo>
                    <a:pt x="33373" y="95037"/>
                  </a:lnTo>
                  <a:lnTo>
                    <a:pt x="56659" y="96817"/>
                  </a:lnTo>
                  <a:lnTo>
                    <a:pt x="103324" y="94666"/>
                  </a:lnTo>
                  <a:lnTo>
                    <a:pt x="127523" y="100161"/>
                  </a:lnTo>
                  <a:lnTo>
                    <a:pt x="146077" y="110402"/>
                  </a:lnTo>
                  <a:lnTo>
                    <a:pt x="159003" y="125872"/>
                  </a:lnTo>
                  <a:lnTo>
                    <a:pt x="164087" y="134911"/>
                  </a:lnTo>
                  <a:lnTo>
                    <a:pt x="166617" y="154313"/>
                  </a:lnTo>
                  <a:lnTo>
                    <a:pt x="162672" y="173464"/>
                  </a:lnTo>
                  <a:lnTo>
                    <a:pt x="153120" y="189775"/>
                  </a:lnTo>
                  <a:lnTo>
                    <a:pt x="143788" y="195060"/>
                  </a:lnTo>
                  <a:lnTo>
                    <a:pt x="89902" y="203543"/>
                  </a:lnTo>
                  <a:lnTo>
                    <a:pt x="54116" y="201893"/>
                  </a:lnTo>
                  <a:lnTo>
                    <a:pt x="26857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54525" y="1005898"/>
              <a:ext cx="167154" cy="180904"/>
            </a:xfrm>
            <a:custGeom>
              <a:avLst/>
              <a:gdLst/>
              <a:ahLst/>
              <a:cxnLst/>
              <a:rect l="0" t="0" r="0" b="0"/>
              <a:pathLst>
                <a:path w="167154" h="180904">
                  <a:moveTo>
                    <a:pt x="114511" y="57480"/>
                  </a:moveTo>
                  <a:lnTo>
                    <a:pt x="94268" y="13517"/>
                  </a:lnTo>
                  <a:lnTo>
                    <a:pt x="85808" y="7114"/>
                  </a:lnTo>
                  <a:lnTo>
                    <a:pt x="63929" y="0"/>
                  </a:lnTo>
                  <a:lnTo>
                    <a:pt x="53884" y="1612"/>
                  </a:lnTo>
                  <a:lnTo>
                    <a:pt x="36483" y="12763"/>
                  </a:lnTo>
                  <a:lnTo>
                    <a:pt x="13533" y="38771"/>
                  </a:lnTo>
                  <a:lnTo>
                    <a:pt x="5291" y="61643"/>
                  </a:lnTo>
                  <a:lnTo>
                    <a:pt x="0" y="114454"/>
                  </a:lnTo>
                  <a:lnTo>
                    <a:pt x="4672" y="150400"/>
                  </a:lnTo>
                  <a:lnTo>
                    <a:pt x="19055" y="177689"/>
                  </a:lnTo>
                  <a:lnTo>
                    <a:pt x="26307" y="180903"/>
                  </a:lnTo>
                  <a:lnTo>
                    <a:pt x="34651" y="180706"/>
                  </a:lnTo>
                  <a:lnTo>
                    <a:pt x="43724" y="178235"/>
                  </a:lnTo>
                  <a:lnTo>
                    <a:pt x="50942" y="173078"/>
                  </a:lnTo>
                  <a:lnTo>
                    <a:pt x="62081" y="157990"/>
                  </a:lnTo>
                  <a:lnTo>
                    <a:pt x="77595" y="111302"/>
                  </a:lnTo>
                  <a:lnTo>
                    <a:pt x="80556" y="84520"/>
                  </a:lnTo>
                  <a:lnTo>
                    <a:pt x="82516" y="80186"/>
                  </a:lnTo>
                  <a:lnTo>
                    <a:pt x="84992" y="81976"/>
                  </a:lnTo>
                  <a:lnTo>
                    <a:pt x="109151" y="121320"/>
                  </a:lnTo>
                  <a:lnTo>
                    <a:pt x="148582" y="163685"/>
                  </a:lnTo>
                  <a:lnTo>
                    <a:pt x="167153" y="173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08062" y="855061"/>
              <a:ext cx="297928" cy="334827"/>
            </a:xfrm>
            <a:custGeom>
              <a:avLst/>
              <a:gdLst/>
              <a:ahLst/>
              <a:cxnLst/>
              <a:rect l="0" t="0" r="0" b="0"/>
              <a:pathLst>
                <a:path w="297928" h="334827">
                  <a:moveTo>
                    <a:pt x="108414" y="197788"/>
                  </a:moveTo>
                  <a:lnTo>
                    <a:pt x="97236" y="181021"/>
                  </a:lnTo>
                  <a:lnTo>
                    <a:pt x="82389" y="169669"/>
                  </a:lnTo>
                  <a:lnTo>
                    <a:pt x="73517" y="165004"/>
                  </a:lnTo>
                  <a:lnTo>
                    <a:pt x="54300" y="162940"/>
                  </a:lnTo>
                  <a:lnTo>
                    <a:pt x="44262" y="164028"/>
                  </a:lnTo>
                  <a:lnTo>
                    <a:pt x="26870" y="174595"/>
                  </a:lnTo>
                  <a:lnTo>
                    <a:pt x="12511" y="190990"/>
                  </a:lnTo>
                  <a:lnTo>
                    <a:pt x="2230" y="209974"/>
                  </a:lnTo>
                  <a:lnTo>
                    <a:pt x="0" y="230111"/>
                  </a:lnTo>
                  <a:lnTo>
                    <a:pt x="8100" y="271633"/>
                  </a:lnTo>
                  <a:lnTo>
                    <a:pt x="23190" y="303116"/>
                  </a:lnTo>
                  <a:lnTo>
                    <a:pt x="48068" y="329082"/>
                  </a:lnTo>
                  <a:lnTo>
                    <a:pt x="57655" y="333281"/>
                  </a:lnTo>
                  <a:lnTo>
                    <a:pt x="77666" y="334826"/>
                  </a:lnTo>
                  <a:lnTo>
                    <a:pt x="86745" y="331261"/>
                  </a:lnTo>
                  <a:lnTo>
                    <a:pt x="103073" y="317941"/>
                  </a:lnTo>
                  <a:lnTo>
                    <a:pt x="119830" y="285122"/>
                  </a:lnTo>
                  <a:lnTo>
                    <a:pt x="134802" y="223705"/>
                  </a:lnTo>
                  <a:lnTo>
                    <a:pt x="138460" y="171412"/>
                  </a:lnTo>
                  <a:lnTo>
                    <a:pt x="138374" y="115494"/>
                  </a:lnTo>
                  <a:lnTo>
                    <a:pt x="131577" y="60260"/>
                  </a:lnTo>
                  <a:lnTo>
                    <a:pt x="129887" y="4636"/>
                  </a:lnTo>
                  <a:lnTo>
                    <a:pt x="128579" y="0"/>
                  </a:lnTo>
                  <a:lnTo>
                    <a:pt x="126537" y="1589"/>
                  </a:lnTo>
                  <a:lnTo>
                    <a:pt x="122318" y="15832"/>
                  </a:lnTo>
                  <a:lnTo>
                    <a:pt x="119610" y="66223"/>
                  </a:lnTo>
                  <a:lnTo>
                    <a:pt x="119141" y="115132"/>
                  </a:lnTo>
                  <a:lnTo>
                    <a:pt x="124571" y="178472"/>
                  </a:lnTo>
                  <a:lnTo>
                    <a:pt x="136909" y="234874"/>
                  </a:lnTo>
                  <a:lnTo>
                    <a:pt x="143695" y="258724"/>
                  </a:lnTo>
                  <a:lnTo>
                    <a:pt x="148313" y="264149"/>
                  </a:lnTo>
                  <a:lnTo>
                    <a:pt x="153731" y="265425"/>
                  </a:lnTo>
                  <a:lnTo>
                    <a:pt x="159682" y="263936"/>
                  </a:lnTo>
                  <a:lnTo>
                    <a:pt x="164820" y="259435"/>
                  </a:lnTo>
                  <a:lnTo>
                    <a:pt x="179980" y="238671"/>
                  </a:lnTo>
                  <a:lnTo>
                    <a:pt x="242656" y="197203"/>
                  </a:lnTo>
                  <a:lnTo>
                    <a:pt x="256985" y="182320"/>
                  </a:lnTo>
                  <a:lnTo>
                    <a:pt x="267252" y="164007"/>
                  </a:lnTo>
                  <a:lnTo>
                    <a:pt x="269476" y="144170"/>
                  </a:lnTo>
                  <a:lnTo>
                    <a:pt x="268431" y="133967"/>
                  </a:lnTo>
                  <a:lnTo>
                    <a:pt x="264225" y="125995"/>
                  </a:lnTo>
                  <a:lnTo>
                    <a:pt x="250193" y="114017"/>
                  </a:lnTo>
                  <a:lnTo>
                    <a:pt x="242708" y="112695"/>
                  </a:lnTo>
                  <a:lnTo>
                    <a:pt x="235378" y="114153"/>
                  </a:lnTo>
                  <a:lnTo>
                    <a:pt x="213884" y="127384"/>
                  </a:lnTo>
                  <a:lnTo>
                    <a:pt x="200913" y="140761"/>
                  </a:lnTo>
                  <a:lnTo>
                    <a:pt x="191249" y="158405"/>
                  </a:lnTo>
                  <a:lnTo>
                    <a:pt x="184821" y="193658"/>
                  </a:lnTo>
                  <a:lnTo>
                    <a:pt x="191054" y="239086"/>
                  </a:lnTo>
                  <a:lnTo>
                    <a:pt x="201400" y="270076"/>
                  </a:lnTo>
                  <a:lnTo>
                    <a:pt x="212522" y="286848"/>
                  </a:lnTo>
                  <a:lnTo>
                    <a:pt x="221103" y="292256"/>
                  </a:lnTo>
                  <a:lnTo>
                    <a:pt x="254368" y="299868"/>
                  </a:lnTo>
                  <a:lnTo>
                    <a:pt x="297927" y="303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50972" y="989678"/>
              <a:ext cx="102417" cy="139799"/>
            </a:xfrm>
            <a:custGeom>
              <a:avLst/>
              <a:gdLst/>
              <a:ahLst/>
              <a:cxnLst/>
              <a:rect l="0" t="0" r="0" b="0"/>
              <a:pathLst>
                <a:path w="102417" h="139799">
                  <a:moveTo>
                    <a:pt x="102416" y="0"/>
                  </a:moveTo>
                  <a:lnTo>
                    <a:pt x="80059" y="0"/>
                  </a:lnTo>
                  <a:lnTo>
                    <a:pt x="49389" y="11179"/>
                  </a:lnTo>
                  <a:lnTo>
                    <a:pt x="23664" y="29309"/>
                  </a:lnTo>
                  <a:lnTo>
                    <a:pt x="6812" y="55088"/>
                  </a:lnTo>
                  <a:lnTo>
                    <a:pt x="0" y="90542"/>
                  </a:lnTo>
                  <a:lnTo>
                    <a:pt x="4645" y="110821"/>
                  </a:lnTo>
                  <a:lnTo>
                    <a:pt x="9159" y="119504"/>
                  </a:lnTo>
                  <a:lnTo>
                    <a:pt x="23534" y="132272"/>
                  </a:lnTo>
                  <a:lnTo>
                    <a:pt x="32281" y="137314"/>
                  </a:lnTo>
                  <a:lnTo>
                    <a:pt x="51358" y="139798"/>
                  </a:lnTo>
                  <a:lnTo>
                    <a:pt x="69195" y="137002"/>
                  </a:lnTo>
                  <a:lnTo>
                    <a:pt x="91888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27088" y="1010735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27088" y="894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21844" y="981579"/>
              <a:ext cx="210571" cy="176556"/>
            </a:xfrm>
            <a:custGeom>
              <a:avLst/>
              <a:gdLst/>
              <a:ahLst/>
              <a:cxnLst/>
              <a:rect l="0" t="0" r="0" b="0"/>
              <a:pathLst>
                <a:path w="210571" h="176556">
                  <a:moveTo>
                    <a:pt x="0" y="50213"/>
                  </a:moveTo>
                  <a:lnTo>
                    <a:pt x="8333" y="87691"/>
                  </a:lnTo>
                  <a:lnTo>
                    <a:pt x="18645" y="144359"/>
                  </a:lnTo>
                  <a:lnTo>
                    <a:pt x="26062" y="169355"/>
                  </a:lnTo>
                  <a:lnTo>
                    <a:pt x="24061" y="163997"/>
                  </a:lnTo>
                  <a:lnTo>
                    <a:pt x="21453" y="110806"/>
                  </a:lnTo>
                  <a:lnTo>
                    <a:pt x="21136" y="56723"/>
                  </a:lnTo>
                  <a:lnTo>
                    <a:pt x="25789" y="48704"/>
                  </a:lnTo>
                  <a:lnTo>
                    <a:pt x="33571" y="44528"/>
                  </a:lnTo>
                  <a:lnTo>
                    <a:pt x="43437" y="42913"/>
                  </a:lnTo>
                  <a:lnTo>
                    <a:pt x="52355" y="46517"/>
                  </a:lnTo>
                  <a:lnTo>
                    <a:pt x="68503" y="62998"/>
                  </a:lnTo>
                  <a:lnTo>
                    <a:pt x="85158" y="92996"/>
                  </a:lnTo>
                  <a:lnTo>
                    <a:pt x="89528" y="95113"/>
                  </a:lnTo>
                  <a:lnTo>
                    <a:pt x="93610" y="91845"/>
                  </a:lnTo>
                  <a:lnTo>
                    <a:pt x="97502" y="84987"/>
                  </a:lnTo>
                  <a:lnTo>
                    <a:pt x="98707" y="68008"/>
                  </a:lnTo>
                  <a:lnTo>
                    <a:pt x="97682" y="48763"/>
                  </a:lnTo>
                  <a:lnTo>
                    <a:pt x="101126" y="28512"/>
                  </a:lnTo>
                  <a:lnTo>
                    <a:pt x="115231" y="2969"/>
                  </a:lnTo>
                  <a:lnTo>
                    <a:pt x="121275" y="0"/>
                  </a:lnTo>
                  <a:lnTo>
                    <a:pt x="127643" y="360"/>
                  </a:lnTo>
                  <a:lnTo>
                    <a:pt x="140958" y="6999"/>
                  </a:lnTo>
                  <a:lnTo>
                    <a:pt x="161608" y="25061"/>
                  </a:lnTo>
                  <a:lnTo>
                    <a:pt x="186428" y="62012"/>
                  </a:lnTo>
                  <a:lnTo>
                    <a:pt x="202942" y="108696"/>
                  </a:lnTo>
                  <a:lnTo>
                    <a:pt x="209566" y="164384"/>
                  </a:lnTo>
                  <a:lnTo>
                    <a:pt x="210570" y="176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70587" y="986734"/>
              <a:ext cx="182927" cy="162513"/>
            </a:xfrm>
            <a:custGeom>
              <a:avLst/>
              <a:gdLst/>
              <a:ahLst/>
              <a:cxnLst/>
              <a:rect l="0" t="0" r="0" b="0"/>
              <a:pathLst>
                <a:path w="182927" h="162513">
                  <a:moveTo>
                    <a:pt x="130283" y="24001"/>
                  </a:moveTo>
                  <a:lnTo>
                    <a:pt x="86321" y="282"/>
                  </a:lnTo>
                  <a:lnTo>
                    <a:pt x="76408" y="0"/>
                  </a:lnTo>
                  <a:lnTo>
                    <a:pt x="56036" y="5925"/>
                  </a:lnTo>
                  <a:lnTo>
                    <a:pt x="30425" y="22415"/>
                  </a:lnTo>
                  <a:lnTo>
                    <a:pt x="18442" y="38504"/>
                  </a:lnTo>
                  <a:lnTo>
                    <a:pt x="1216" y="83018"/>
                  </a:lnTo>
                  <a:lnTo>
                    <a:pt x="0" y="106383"/>
                  </a:lnTo>
                  <a:lnTo>
                    <a:pt x="4530" y="127296"/>
                  </a:lnTo>
                  <a:lnTo>
                    <a:pt x="14341" y="144389"/>
                  </a:lnTo>
                  <a:lnTo>
                    <a:pt x="29620" y="156666"/>
                  </a:lnTo>
                  <a:lnTo>
                    <a:pt x="38608" y="161577"/>
                  </a:lnTo>
                  <a:lnTo>
                    <a:pt x="48110" y="162512"/>
                  </a:lnTo>
                  <a:lnTo>
                    <a:pt x="68025" y="157311"/>
                  </a:lnTo>
                  <a:lnTo>
                    <a:pt x="85455" y="140962"/>
                  </a:lnTo>
                  <a:lnTo>
                    <a:pt x="98661" y="118098"/>
                  </a:lnTo>
                  <a:lnTo>
                    <a:pt x="104531" y="92338"/>
                  </a:lnTo>
                  <a:lnTo>
                    <a:pt x="102233" y="53098"/>
                  </a:lnTo>
                  <a:lnTo>
                    <a:pt x="103394" y="53927"/>
                  </a:lnTo>
                  <a:lnTo>
                    <a:pt x="123286" y="107737"/>
                  </a:lnTo>
                  <a:lnTo>
                    <a:pt x="136532" y="127898"/>
                  </a:lnTo>
                  <a:lnTo>
                    <a:pt x="161381" y="150062"/>
                  </a:lnTo>
                  <a:lnTo>
                    <a:pt x="182926" y="160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75220" y="800165"/>
              <a:ext cx="30936" cy="315856"/>
            </a:xfrm>
            <a:custGeom>
              <a:avLst/>
              <a:gdLst/>
              <a:ahLst/>
              <a:cxnLst/>
              <a:rect l="0" t="0" r="0" b="0"/>
              <a:pathLst>
                <a:path w="30936" h="315856">
                  <a:moveTo>
                    <a:pt x="9878" y="0"/>
                  </a:moveTo>
                  <a:lnTo>
                    <a:pt x="1545" y="52051"/>
                  </a:lnTo>
                  <a:lnTo>
                    <a:pt x="0" y="105110"/>
                  </a:lnTo>
                  <a:lnTo>
                    <a:pt x="2662" y="154756"/>
                  </a:lnTo>
                  <a:lnTo>
                    <a:pt x="14042" y="207864"/>
                  </a:lnTo>
                  <a:lnTo>
                    <a:pt x="26385" y="260555"/>
                  </a:lnTo>
                  <a:lnTo>
                    <a:pt x="3093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79855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3216521" y="1835314"/>
            <a:ext cx="31587" cy="410613"/>
          </a:xfrm>
          <a:custGeom>
            <a:avLst/>
            <a:gdLst/>
            <a:ahLst/>
            <a:cxnLst/>
            <a:rect l="0" t="0" r="0" b="0"/>
            <a:pathLst>
              <a:path w="31587" h="410613">
                <a:moveTo>
                  <a:pt x="0" y="0"/>
                </a:moveTo>
                <a:lnTo>
                  <a:pt x="1" y="58617"/>
                </a:lnTo>
                <a:lnTo>
                  <a:pt x="7236" y="113961"/>
                </a:lnTo>
                <a:lnTo>
                  <a:pt x="9553" y="162968"/>
                </a:lnTo>
                <a:lnTo>
                  <a:pt x="11410" y="214533"/>
                </a:lnTo>
                <a:lnTo>
                  <a:pt x="17679" y="265687"/>
                </a:lnTo>
                <a:lnTo>
                  <a:pt x="20390" y="325486"/>
                </a:lnTo>
                <a:lnTo>
                  <a:pt x="28205" y="385710"/>
                </a:lnTo>
                <a:lnTo>
                  <a:pt x="31586" y="4106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3384977" y="1824786"/>
            <a:ext cx="21058" cy="368498"/>
          </a:xfrm>
          <a:custGeom>
            <a:avLst/>
            <a:gdLst/>
            <a:ahLst/>
            <a:cxnLst/>
            <a:rect l="0" t="0" r="0" b="0"/>
            <a:pathLst>
              <a:path w="21058" h="368498">
                <a:moveTo>
                  <a:pt x="0" y="0"/>
                </a:moveTo>
                <a:lnTo>
                  <a:pt x="0" y="58616"/>
                </a:lnTo>
                <a:lnTo>
                  <a:pt x="0" y="110174"/>
                </a:lnTo>
                <a:lnTo>
                  <a:pt x="7236" y="167602"/>
                </a:lnTo>
                <a:lnTo>
                  <a:pt x="9878" y="229725"/>
                </a:lnTo>
                <a:lnTo>
                  <a:pt x="16509" y="293161"/>
                </a:lnTo>
                <a:lnTo>
                  <a:pt x="15176" y="336588"/>
                </a:lnTo>
                <a:lnTo>
                  <a:pt x="21057" y="3684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465383" y="1687915"/>
            <a:ext cx="1067202" cy="558012"/>
          </a:xfrm>
          <a:custGeom>
            <a:avLst/>
            <a:gdLst/>
            <a:ahLst/>
            <a:cxnLst/>
            <a:rect l="0" t="0" r="0" b="0"/>
            <a:pathLst>
              <a:path w="1067202" h="558012">
                <a:moveTo>
                  <a:pt x="35408" y="558011"/>
                </a:moveTo>
                <a:lnTo>
                  <a:pt x="78070" y="509110"/>
                </a:lnTo>
                <a:lnTo>
                  <a:pt x="100117" y="458404"/>
                </a:lnTo>
                <a:lnTo>
                  <a:pt x="114567" y="396092"/>
                </a:lnTo>
                <a:lnTo>
                  <a:pt x="118635" y="334391"/>
                </a:lnTo>
                <a:lnTo>
                  <a:pt x="113849" y="277402"/>
                </a:lnTo>
                <a:lnTo>
                  <a:pt x="98279" y="221581"/>
                </a:lnTo>
                <a:lnTo>
                  <a:pt x="90256" y="201426"/>
                </a:lnTo>
                <a:lnTo>
                  <a:pt x="53988" y="139352"/>
                </a:lnTo>
                <a:lnTo>
                  <a:pt x="19874" y="102102"/>
                </a:lnTo>
                <a:lnTo>
                  <a:pt x="1598" y="87883"/>
                </a:lnTo>
                <a:lnTo>
                  <a:pt x="0" y="81985"/>
                </a:lnTo>
                <a:lnTo>
                  <a:pt x="3613" y="76884"/>
                </a:lnTo>
                <a:lnTo>
                  <a:pt x="10702" y="72313"/>
                </a:lnTo>
                <a:lnTo>
                  <a:pt x="62936" y="64977"/>
                </a:lnTo>
                <a:lnTo>
                  <a:pt x="119528" y="63528"/>
                </a:lnTo>
                <a:lnTo>
                  <a:pt x="170177" y="57652"/>
                </a:lnTo>
                <a:lnTo>
                  <a:pt x="229618" y="53632"/>
                </a:lnTo>
                <a:lnTo>
                  <a:pt x="287633" y="49719"/>
                </a:lnTo>
                <a:lnTo>
                  <a:pt x="344153" y="43616"/>
                </a:lnTo>
                <a:lnTo>
                  <a:pt x="407613" y="41241"/>
                </a:lnTo>
                <a:lnTo>
                  <a:pt x="466422" y="33839"/>
                </a:lnTo>
                <a:lnTo>
                  <a:pt x="523099" y="32031"/>
                </a:lnTo>
                <a:lnTo>
                  <a:pt x="579355" y="30504"/>
                </a:lnTo>
                <a:lnTo>
                  <a:pt x="635527" y="23270"/>
                </a:lnTo>
                <a:lnTo>
                  <a:pt x="691683" y="21494"/>
                </a:lnTo>
                <a:lnTo>
                  <a:pt x="749006" y="21144"/>
                </a:lnTo>
                <a:lnTo>
                  <a:pt x="809202" y="17955"/>
                </a:lnTo>
                <a:lnTo>
                  <a:pt x="866759" y="11995"/>
                </a:lnTo>
                <a:lnTo>
                  <a:pt x="917214" y="10963"/>
                </a:lnTo>
                <a:lnTo>
                  <a:pt x="977089" y="9445"/>
                </a:lnTo>
                <a:lnTo>
                  <a:pt x="1040430" y="1475"/>
                </a:lnTo>
                <a:lnTo>
                  <a:pt x="1067201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3707246" y="1863592"/>
            <a:ext cx="298914" cy="361820"/>
          </a:xfrm>
          <a:custGeom>
            <a:avLst/>
            <a:gdLst/>
            <a:ahLst/>
            <a:cxnLst/>
            <a:rect l="0" t="0" r="0" b="0"/>
            <a:pathLst>
              <a:path w="298914" h="361820">
                <a:moveTo>
                  <a:pt x="25172" y="55950"/>
                </a:moveTo>
                <a:lnTo>
                  <a:pt x="0" y="101636"/>
                </a:lnTo>
                <a:lnTo>
                  <a:pt x="6075" y="73900"/>
                </a:lnTo>
                <a:lnTo>
                  <a:pt x="13175" y="55739"/>
                </a:lnTo>
                <a:lnTo>
                  <a:pt x="43450" y="17780"/>
                </a:lnTo>
                <a:lnTo>
                  <a:pt x="69582" y="2006"/>
                </a:lnTo>
                <a:lnTo>
                  <a:pt x="92483" y="0"/>
                </a:lnTo>
                <a:lnTo>
                  <a:pt x="139723" y="8243"/>
                </a:lnTo>
                <a:lnTo>
                  <a:pt x="158362" y="20709"/>
                </a:lnTo>
                <a:lnTo>
                  <a:pt x="173275" y="37948"/>
                </a:lnTo>
                <a:lnTo>
                  <a:pt x="192381" y="80730"/>
                </a:lnTo>
                <a:lnTo>
                  <a:pt x="200667" y="123344"/>
                </a:lnTo>
                <a:lnTo>
                  <a:pt x="203467" y="184556"/>
                </a:lnTo>
                <a:lnTo>
                  <a:pt x="195614" y="241707"/>
                </a:lnTo>
                <a:lnTo>
                  <a:pt x="182799" y="294937"/>
                </a:lnTo>
                <a:lnTo>
                  <a:pt x="174777" y="316585"/>
                </a:lnTo>
                <a:lnTo>
                  <a:pt x="155937" y="341925"/>
                </a:lnTo>
                <a:lnTo>
                  <a:pt x="138271" y="356965"/>
                </a:lnTo>
                <a:lnTo>
                  <a:pt x="128648" y="360742"/>
                </a:lnTo>
                <a:lnTo>
                  <a:pt x="108596" y="361819"/>
                </a:lnTo>
                <a:lnTo>
                  <a:pt x="99505" y="358128"/>
                </a:lnTo>
                <a:lnTo>
                  <a:pt x="83165" y="344670"/>
                </a:lnTo>
                <a:lnTo>
                  <a:pt x="66401" y="317362"/>
                </a:lnTo>
                <a:lnTo>
                  <a:pt x="54025" y="287043"/>
                </a:lnTo>
                <a:lnTo>
                  <a:pt x="52814" y="266283"/>
                </a:lnTo>
                <a:lnTo>
                  <a:pt x="57344" y="246527"/>
                </a:lnTo>
                <a:lnTo>
                  <a:pt x="67157" y="229948"/>
                </a:lnTo>
                <a:lnTo>
                  <a:pt x="85556" y="217901"/>
                </a:lnTo>
                <a:lnTo>
                  <a:pt x="108161" y="210986"/>
                </a:lnTo>
                <a:lnTo>
                  <a:pt x="154389" y="216079"/>
                </a:lnTo>
                <a:lnTo>
                  <a:pt x="213677" y="231715"/>
                </a:lnTo>
                <a:lnTo>
                  <a:pt x="267195" y="254600"/>
                </a:lnTo>
                <a:lnTo>
                  <a:pt x="298913" y="2770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4019808" y="1699550"/>
            <a:ext cx="1844566" cy="531445"/>
            <a:chOff x="4019808" y="1699550"/>
            <a:chExt cx="1844566" cy="531445"/>
          </a:xfrm>
        </p:grpSpPr>
        <p:sp>
          <p:nvSpPr>
            <p:cNvPr id="53" name="Freeform 52"/>
            <p:cNvSpPr/>
            <p:nvPr/>
          </p:nvSpPr>
          <p:spPr>
            <a:xfrm>
              <a:off x="4019808" y="2147813"/>
              <a:ext cx="70930" cy="83182"/>
            </a:xfrm>
            <a:custGeom>
              <a:avLst/>
              <a:gdLst/>
              <a:ahLst/>
              <a:cxnLst/>
              <a:rect l="0" t="0" r="0" b="0"/>
              <a:pathLst>
                <a:path w="70930" h="83182">
                  <a:moveTo>
                    <a:pt x="54720" y="0"/>
                  </a:moveTo>
                  <a:lnTo>
                    <a:pt x="30674" y="9575"/>
                  </a:lnTo>
                  <a:lnTo>
                    <a:pt x="16347" y="20244"/>
                  </a:lnTo>
                  <a:lnTo>
                    <a:pt x="717" y="44993"/>
                  </a:lnTo>
                  <a:lnTo>
                    <a:pt x="0" y="54562"/>
                  </a:lnTo>
                  <a:lnTo>
                    <a:pt x="5444" y="74552"/>
                  </a:lnTo>
                  <a:lnTo>
                    <a:pt x="12510" y="80117"/>
                  </a:lnTo>
                  <a:lnTo>
                    <a:pt x="32841" y="83181"/>
                  </a:lnTo>
                  <a:lnTo>
                    <a:pt x="51235" y="77524"/>
                  </a:lnTo>
                  <a:lnTo>
                    <a:pt x="59416" y="72739"/>
                  </a:lnTo>
                  <a:lnTo>
                    <a:pt x="64870" y="64871"/>
                  </a:lnTo>
                  <a:lnTo>
                    <a:pt x="70929" y="43649"/>
                  </a:lnTo>
                  <a:lnTo>
                    <a:pt x="70206" y="33779"/>
                  </a:lnTo>
                  <a:lnTo>
                    <a:pt x="63162" y="16573"/>
                  </a:lnTo>
                  <a:lnTo>
                    <a:pt x="56839" y="12218"/>
                  </a:lnTo>
                  <a:lnTo>
                    <a:pt x="40454" y="10500"/>
                  </a:lnTo>
                  <a:lnTo>
                    <a:pt x="24593" y="16755"/>
                  </a:lnTo>
                  <a:lnTo>
                    <a:pt x="17088" y="21698"/>
                  </a:lnTo>
                  <a:lnTo>
                    <a:pt x="13255" y="29674"/>
                  </a:lnTo>
                  <a:lnTo>
                    <a:pt x="12114" y="51013"/>
                  </a:lnTo>
                  <a:lnTo>
                    <a:pt x="15788" y="59745"/>
                  </a:lnTo>
                  <a:lnTo>
                    <a:pt x="29228" y="72567"/>
                  </a:lnTo>
                  <a:lnTo>
                    <a:pt x="33046" y="72944"/>
                  </a:lnTo>
                  <a:lnTo>
                    <a:pt x="34422" y="69687"/>
                  </a:lnTo>
                  <a:lnTo>
                    <a:pt x="34169" y="64005"/>
                  </a:lnTo>
                  <a:lnTo>
                    <a:pt x="30491" y="61388"/>
                  </a:lnTo>
                  <a:lnTo>
                    <a:pt x="17045" y="61599"/>
                  </a:lnTo>
                  <a:lnTo>
                    <a:pt x="16736" y="62123"/>
                  </a:lnTo>
                  <a:lnTo>
                    <a:pt x="28869" y="62705"/>
                  </a:lnTo>
                  <a:lnTo>
                    <a:pt x="32807" y="59351"/>
                  </a:lnTo>
                  <a:lnTo>
                    <a:pt x="34262" y="53605"/>
                  </a:lnTo>
                  <a:lnTo>
                    <a:pt x="3366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54211" y="1884601"/>
              <a:ext cx="302194" cy="322317"/>
            </a:xfrm>
            <a:custGeom>
              <a:avLst/>
              <a:gdLst/>
              <a:ahLst/>
              <a:cxnLst/>
              <a:rect l="0" t="0" r="0" b="0"/>
              <a:pathLst>
                <a:path w="302194" h="322317">
                  <a:moveTo>
                    <a:pt x="183530" y="0"/>
                  </a:moveTo>
                  <a:lnTo>
                    <a:pt x="124913" y="5589"/>
                  </a:lnTo>
                  <a:lnTo>
                    <a:pt x="90122" y="20243"/>
                  </a:lnTo>
                  <a:lnTo>
                    <a:pt x="40375" y="59898"/>
                  </a:lnTo>
                  <a:lnTo>
                    <a:pt x="24390" y="86377"/>
                  </a:lnTo>
                  <a:lnTo>
                    <a:pt x="4848" y="148606"/>
                  </a:lnTo>
                  <a:lnTo>
                    <a:pt x="0" y="174841"/>
                  </a:lnTo>
                  <a:lnTo>
                    <a:pt x="6420" y="220280"/>
                  </a:lnTo>
                  <a:lnTo>
                    <a:pt x="18749" y="252441"/>
                  </a:lnTo>
                  <a:lnTo>
                    <a:pt x="43876" y="289161"/>
                  </a:lnTo>
                  <a:lnTo>
                    <a:pt x="70011" y="311715"/>
                  </a:lnTo>
                  <a:lnTo>
                    <a:pt x="92913" y="319864"/>
                  </a:lnTo>
                  <a:lnTo>
                    <a:pt x="117519" y="322316"/>
                  </a:lnTo>
                  <a:lnTo>
                    <a:pt x="172627" y="311347"/>
                  </a:lnTo>
                  <a:lnTo>
                    <a:pt x="227074" y="276546"/>
                  </a:lnTo>
                  <a:lnTo>
                    <a:pt x="274286" y="226009"/>
                  </a:lnTo>
                  <a:lnTo>
                    <a:pt x="294350" y="188403"/>
                  </a:lnTo>
                  <a:lnTo>
                    <a:pt x="302193" y="167962"/>
                  </a:lnTo>
                  <a:lnTo>
                    <a:pt x="302007" y="131135"/>
                  </a:lnTo>
                  <a:lnTo>
                    <a:pt x="288954" y="96176"/>
                  </a:lnTo>
                  <a:lnTo>
                    <a:pt x="249914" y="46364"/>
                  </a:lnTo>
                  <a:lnTo>
                    <a:pt x="223476" y="30375"/>
                  </a:lnTo>
                  <a:lnTo>
                    <a:pt x="187827" y="18228"/>
                  </a:lnTo>
                  <a:lnTo>
                    <a:pt x="167502" y="17070"/>
                  </a:lnTo>
                  <a:lnTo>
                    <a:pt x="14141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02855" y="1863544"/>
              <a:ext cx="343094" cy="322735"/>
            </a:xfrm>
            <a:custGeom>
              <a:avLst/>
              <a:gdLst/>
              <a:ahLst/>
              <a:cxnLst/>
              <a:rect l="0" t="0" r="0" b="0"/>
              <a:pathLst>
                <a:path w="343094" h="322735">
                  <a:moveTo>
                    <a:pt x="171798" y="0"/>
                  </a:moveTo>
                  <a:lnTo>
                    <a:pt x="129106" y="3119"/>
                  </a:lnTo>
                  <a:lnTo>
                    <a:pt x="97927" y="14572"/>
                  </a:lnTo>
                  <a:lnTo>
                    <a:pt x="61540" y="39403"/>
                  </a:lnTo>
                  <a:lnTo>
                    <a:pt x="31822" y="76413"/>
                  </a:lnTo>
                  <a:lnTo>
                    <a:pt x="1965" y="135610"/>
                  </a:lnTo>
                  <a:lnTo>
                    <a:pt x="0" y="160487"/>
                  </a:lnTo>
                  <a:lnTo>
                    <a:pt x="8271" y="220174"/>
                  </a:lnTo>
                  <a:lnTo>
                    <a:pt x="17621" y="244474"/>
                  </a:lnTo>
                  <a:lnTo>
                    <a:pt x="44563" y="292763"/>
                  </a:lnTo>
                  <a:lnTo>
                    <a:pt x="87047" y="314066"/>
                  </a:lnTo>
                  <a:lnTo>
                    <a:pt x="122120" y="322734"/>
                  </a:lnTo>
                  <a:lnTo>
                    <a:pt x="159028" y="322182"/>
                  </a:lnTo>
                  <a:lnTo>
                    <a:pt x="181330" y="316327"/>
                  </a:lnTo>
                  <a:lnTo>
                    <a:pt x="234837" y="286916"/>
                  </a:lnTo>
                  <a:lnTo>
                    <a:pt x="292539" y="245589"/>
                  </a:lnTo>
                  <a:lnTo>
                    <a:pt x="315067" y="218996"/>
                  </a:lnTo>
                  <a:lnTo>
                    <a:pt x="339247" y="156726"/>
                  </a:lnTo>
                  <a:lnTo>
                    <a:pt x="343093" y="143088"/>
                  </a:lnTo>
                  <a:lnTo>
                    <a:pt x="341125" y="118577"/>
                  </a:lnTo>
                  <a:lnTo>
                    <a:pt x="321651" y="64704"/>
                  </a:lnTo>
                  <a:lnTo>
                    <a:pt x="310149" y="47865"/>
                  </a:lnTo>
                  <a:lnTo>
                    <a:pt x="294118" y="35701"/>
                  </a:lnTo>
                  <a:lnTo>
                    <a:pt x="234615" y="10889"/>
                  </a:lnTo>
                  <a:lnTo>
                    <a:pt x="203279" y="322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19085" y="1831958"/>
              <a:ext cx="390424" cy="312734"/>
            </a:xfrm>
            <a:custGeom>
              <a:avLst/>
              <a:gdLst/>
              <a:ahLst/>
              <a:cxnLst/>
              <a:rect l="0" t="0" r="0" b="0"/>
              <a:pathLst>
                <a:path w="390424" h="312734">
                  <a:moveTo>
                    <a:pt x="155650" y="0"/>
                  </a:moveTo>
                  <a:lnTo>
                    <a:pt x="101775" y="19128"/>
                  </a:lnTo>
                  <a:lnTo>
                    <a:pt x="72227" y="37773"/>
                  </a:lnTo>
                  <a:lnTo>
                    <a:pt x="33386" y="85043"/>
                  </a:lnTo>
                  <a:lnTo>
                    <a:pt x="5408" y="147470"/>
                  </a:lnTo>
                  <a:lnTo>
                    <a:pt x="0" y="184595"/>
                  </a:lnTo>
                  <a:lnTo>
                    <a:pt x="6578" y="237891"/>
                  </a:lnTo>
                  <a:lnTo>
                    <a:pt x="16985" y="271308"/>
                  </a:lnTo>
                  <a:lnTo>
                    <a:pt x="28121" y="288647"/>
                  </a:lnTo>
                  <a:lnTo>
                    <a:pt x="43988" y="301033"/>
                  </a:lnTo>
                  <a:lnTo>
                    <a:pt x="63909" y="309267"/>
                  </a:lnTo>
                  <a:lnTo>
                    <a:pt x="101432" y="312733"/>
                  </a:lnTo>
                  <a:lnTo>
                    <a:pt x="159152" y="304017"/>
                  </a:lnTo>
                  <a:lnTo>
                    <a:pt x="220943" y="291030"/>
                  </a:lnTo>
                  <a:lnTo>
                    <a:pt x="280885" y="273707"/>
                  </a:lnTo>
                  <a:lnTo>
                    <a:pt x="301388" y="265537"/>
                  </a:lnTo>
                  <a:lnTo>
                    <a:pt x="346562" y="234518"/>
                  </a:lnTo>
                  <a:lnTo>
                    <a:pt x="371574" y="202718"/>
                  </a:lnTo>
                  <a:lnTo>
                    <a:pt x="388214" y="169249"/>
                  </a:lnTo>
                  <a:lnTo>
                    <a:pt x="390423" y="144632"/>
                  </a:lnTo>
                  <a:lnTo>
                    <a:pt x="382310" y="96290"/>
                  </a:lnTo>
                  <a:lnTo>
                    <a:pt x="369861" y="77501"/>
                  </a:lnTo>
                  <a:lnTo>
                    <a:pt x="333275" y="46374"/>
                  </a:lnTo>
                  <a:lnTo>
                    <a:pt x="302647" y="30378"/>
                  </a:lnTo>
                  <a:lnTo>
                    <a:pt x="265755" y="23819"/>
                  </a:lnTo>
                  <a:lnTo>
                    <a:pt x="208293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61457" y="1834885"/>
              <a:ext cx="426467" cy="290022"/>
            </a:xfrm>
            <a:custGeom>
              <a:avLst/>
              <a:gdLst/>
              <a:ahLst/>
              <a:cxnLst/>
              <a:rect l="0" t="0" r="0" b="0"/>
              <a:pathLst>
                <a:path w="426467" h="290022">
                  <a:moveTo>
                    <a:pt x="271289" y="18130"/>
                  </a:moveTo>
                  <a:lnTo>
                    <a:pt x="254521" y="6952"/>
                  </a:lnTo>
                  <a:lnTo>
                    <a:pt x="221737" y="0"/>
                  </a:lnTo>
                  <a:lnTo>
                    <a:pt x="160172" y="8911"/>
                  </a:lnTo>
                  <a:lnTo>
                    <a:pt x="105840" y="21898"/>
                  </a:lnTo>
                  <a:lnTo>
                    <a:pt x="50586" y="59007"/>
                  </a:lnTo>
                  <a:lnTo>
                    <a:pt x="31649" y="74902"/>
                  </a:lnTo>
                  <a:lnTo>
                    <a:pt x="14411" y="104752"/>
                  </a:lnTo>
                  <a:lnTo>
                    <a:pt x="3064" y="143882"/>
                  </a:lnTo>
                  <a:lnTo>
                    <a:pt x="0" y="175405"/>
                  </a:lnTo>
                  <a:lnTo>
                    <a:pt x="4877" y="202674"/>
                  </a:lnTo>
                  <a:lnTo>
                    <a:pt x="20776" y="234637"/>
                  </a:lnTo>
                  <a:lnTo>
                    <a:pt x="47110" y="266397"/>
                  </a:lnTo>
                  <a:lnTo>
                    <a:pt x="73454" y="282504"/>
                  </a:lnTo>
                  <a:lnTo>
                    <a:pt x="123372" y="290021"/>
                  </a:lnTo>
                  <a:lnTo>
                    <a:pt x="182106" y="288386"/>
                  </a:lnTo>
                  <a:lnTo>
                    <a:pt x="239051" y="273865"/>
                  </a:lnTo>
                  <a:lnTo>
                    <a:pt x="292260" y="256716"/>
                  </a:lnTo>
                  <a:lnTo>
                    <a:pt x="355509" y="226649"/>
                  </a:lnTo>
                  <a:lnTo>
                    <a:pt x="396705" y="196382"/>
                  </a:lnTo>
                  <a:lnTo>
                    <a:pt x="410088" y="181581"/>
                  </a:lnTo>
                  <a:lnTo>
                    <a:pt x="419935" y="163305"/>
                  </a:lnTo>
                  <a:lnTo>
                    <a:pt x="426466" y="127695"/>
                  </a:lnTo>
                  <a:lnTo>
                    <a:pt x="417223" y="87509"/>
                  </a:lnTo>
                  <a:lnTo>
                    <a:pt x="402829" y="66123"/>
                  </a:lnTo>
                  <a:lnTo>
                    <a:pt x="370582" y="33329"/>
                  </a:lnTo>
                  <a:lnTo>
                    <a:pt x="349734" y="24885"/>
                  </a:lnTo>
                  <a:lnTo>
                    <a:pt x="314809" y="20132"/>
                  </a:lnTo>
                  <a:lnTo>
                    <a:pt x="281817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453554" y="1699550"/>
              <a:ext cx="1410820" cy="27124"/>
            </a:xfrm>
            <a:custGeom>
              <a:avLst/>
              <a:gdLst/>
              <a:ahLst/>
              <a:cxnLst/>
              <a:rect l="0" t="0" r="0" b="0"/>
              <a:pathLst>
                <a:path w="1410820" h="27124">
                  <a:moveTo>
                    <a:pt x="0" y="16595"/>
                  </a:moveTo>
                  <a:lnTo>
                    <a:pt x="42692" y="13475"/>
                  </a:lnTo>
                  <a:lnTo>
                    <a:pt x="103238" y="7042"/>
                  </a:lnTo>
                  <a:lnTo>
                    <a:pt x="158216" y="6259"/>
                  </a:lnTo>
                  <a:lnTo>
                    <a:pt x="214137" y="6104"/>
                  </a:lnTo>
                  <a:lnTo>
                    <a:pt x="271413" y="7243"/>
                  </a:lnTo>
                  <a:lnTo>
                    <a:pt x="334719" y="11281"/>
                  </a:lnTo>
                  <a:lnTo>
                    <a:pt x="392631" y="7096"/>
                  </a:lnTo>
                  <a:lnTo>
                    <a:pt x="446228" y="6371"/>
                  </a:lnTo>
                  <a:lnTo>
                    <a:pt x="495384" y="6157"/>
                  </a:lnTo>
                  <a:lnTo>
                    <a:pt x="550763" y="6093"/>
                  </a:lnTo>
                  <a:lnTo>
                    <a:pt x="606036" y="6074"/>
                  </a:lnTo>
                  <a:lnTo>
                    <a:pt x="659458" y="6068"/>
                  </a:lnTo>
                  <a:lnTo>
                    <a:pt x="721506" y="6067"/>
                  </a:lnTo>
                  <a:lnTo>
                    <a:pt x="778822" y="2947"/>
                  </a:lnTo>
                  <a:lnTo>
                    <a:pt x="807058" y="0"/>
                  </a:lnTo>
                  <a:lnTo>
                    <a:pt x="863312" y="4521"/>
                  </a:lnTo>
                  <a:lnTo>
                    <a:pt x="925073" y="5761"/>
                  </a:lnTo>
                  <a:lnTo>
                    <a:pt x="986363" y="6006"/>
                  </a:lnTo>
                  <a:lnTo>
                    <a:pt x="1036400" y="6048"/>
                  </a:lnTo>
                  <a:lnTo>
                    <a:pt x="1087100" y="6061"/>
                  </a:lnTo>
                  <a:lnTo>
                    <a:pt x="1143627" y="9185"/>
                  </a:lnTo>
                  <a:lnTo>
                    <a:pt x="1194524" y="15131"/>
                  </a:lnTo>
                  <a:lnTo>
                    <a:pt x="1241316" y="16161"/>
                  </a:lnTo>
                  <a:lnTo>
                    <a:pt x="1292225" y="22055"/>
                  </a:lnTo>
                  <a:lnTo>
                    <a:pt x="1344355" y="25622"/>
                  </a:lnTo>
                  <a:lnTo>
                    <a:pt x="1373090" y="26456"/>
                  </a:lnTo>
                  <a:lnTo>
                    <a:pt x="1410819" y="27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3952816" y="1589903"/>
            <a:ext cx="106376" cy="94664"/>
          </a:xfrm>
          <a:custGeom>
            <a:avLst/>
            <a:gdLst/>
            <a:ahLst/>
            <a:cxnLst/>
            <a:rect l="0" t="0" r="0" b="0"/>
            <a:pathLst>
              <a:path w="106376" h="94664">
                <a:moveTo>
                  <a:pt x="79598" y="52542"/>
                </a:moveTo>
                <a:lnTo>
                  <a:pt x="62831" y="46953"/>
                </a:lnTo>
                <a:lnTo>
                  <a:pt x="55552" y="47646"/>
                </a:lnTo>
                <a:lnTo>
                  <a:pt x="41225" y="54656"/>
                </a:lnTo>
                <a:lnTo>
                  <a:pt x="38808" y="59800"/>
                </a:lnTo>
                <a:lnTo>
                  <a:pt x="39537" y="65570"/>
                </a:lnTo>
                <a:lnTo>
                  <a:pt x="42362" y="71756"/>
                </a:lnTo>
                <a:lnTo>
                  <a:pt x="48925" y="75880"/>
                </a:lnTo>
                <a:lnTo>
                  <a:pt x="68695" y="80462"/>
                </a:lnTo>
                <a:lnTo>
                  <a:pt x="78179" y="79344"/>
                </a:lnTo>
                <a:lnTo>
                  <a:pt x="94955" y="71863"/>
                </a:lnTo>
                <a:lnTo>
                  <a:pt x="100364" y="64253"/>
                </a:lnTo>
                <a:lnTo>
                  <a:pt x="106375" y="43319"/>
                </a:lnTo>
                <a:lnTo>
                  <a:pt x="104468" y="34695"/>
                </a:lnTo>
                <a:lnTo>
                  <a:pt x="99688" y="27776"/>
                </a:lnTo>
                <a:lnTo>
                  <a:pt x="92991" y="21993"/>
                </a:lnTo>
                <a:lnTo>
                  <a:pt x="85017" y="20478"/>
                </a:lnTo>
                <a:lnTo>
                  <a:pt x="66799" y="25033"/>
                </a:lnTo>
                <a:lnTo>
                  <a:pt x="53242" y="37976"/>
                </a:lnTo>
                <a:lnTo>
                  <a:pt x="47990" y="46341"/>
                </a:lnTo>
                <a:lnTo>
                  <a:pt x="45273" y="64994"/>
                </a:lnTo>
                <a:lnTo>
                  <a:pt x="46186" y="74881"/>
                </a:lnTo>
                <a:lnTo>
                  <a:pt x="50304" y="80303"/>
                </a:lnTo>
                <a:lnTo>
                  <a:pt x="56559" y="82748"/>
                </a:lnTo>
                <a:lnTo>
                  <a:pt x="64239" y="83208"/>
                </a:lnTo>
                <a:lnTo>
                  <a:pt x="70529" y="80005"/>
                </a:lnTo>
                <a:lnTo>
                  <a:pt x="80637" y="67087"/>
                </a:lnTo>
                <a:lnTo>
                  <a:pt x="82789" y="46529"/>
                </a:lnTo>
                <a:lnTo>
                  <a:pt x="81726" y="34495"/>
                </a:lnTo>
                <a:lnTo>
                  <a:pt x="71185" y="14885"/>
                </a:lnTo>
                <a:lnTo>
                  <a:pt x="63461" y="6381"/>
                </a:lnTo>
                <a:lnTo>
                  <a:pt x="54802" y="1881"/>
                </a:lnTo>
                <a:lnTo>
                  <a:pt x="35822" y="0"/>
                </a:lnTo>
                <a:lnTo>
                  <a:pt x="18808" y="6183"/>
                </a:lnTo>
                <a:lnTo>
                  <a:pt x="10995" y="11108"/>
                </a:lnTo>
                <a:lnTo>
                  <a:pt x="5787" y="19070"/>
                </a:lnTo>
                <a:lnTo>
                  <a:pt x="0" y="40395"/>
                </a:lnTo>
                <a:lnTo>
                  <a:pt x="796" y="50293"/>
                </a:lnTo>
                <a:lnTo>
                  <a:pt x="7920" y="67530"/>
                </a:lnTo>
                <a:lnTo>
                  <a:pt x="22005" y="79871"/>
                </a:lnTo>
                <a:lnTo>
                  <a:pt x="30674" y="84799"/>
                </a:lnTo>
                <a:lnTo>
                  <a:pt x="52785" y="87156"/>
                </a:lnTo>
                <a:lnTo>
                  <a:pt x="65232" y="86146"/>
                </a:lnTo>
                <a:lnTo>
                  <a:pt x="85301" y="75666"/>
                </a:lnTo>
                <a:lnTo>
                  <a:pt x="93929" y="67958"/>
                </a:lnTo>
                <a:lnTo>
                  <a:pt x="98511" y="59310"/>
                </a:lnTo>
                <a:lnTo>
                  <a:pt x="100482" y="40342"/>
                </a:lnTo>
                <a:lnTo>
                  <a:pt x="97030" y="32711"/>
                </a:lnTo>
                <a:lnTo>
                  <a:pt x="83836" y="21111"/>
                </a:lnTo>
                <a:lnTo>
                  <a:pt x="75405" y="18720"/>
                </a:lnTo>
                <a:lnTo>
                  <a:pt x="56677" y="19183"/>
                </a:lnTo>
                <a:lnTo>
                  <a:pt x="39775" y="26408"/>
                </a:lnTo>
                <a:lnTo>
                  <a:pt x="31993" y="31610"/>
                </a:lnTo>
                <a:lnTo>
                  <a:pt x="26804" y="39757"/>
                </a:lnTo>
                <a:lnTo>
                  <a:pt x="21039" y="61288"/>
                </a:lnTo>
                <a:lnTo>
                  <a:pt x="21842" y="71241"/>
                </a:lnTo>
                <a:lnTo>
                  <a:pt x="28972" y="88539"/>
                </a:lnTo>
                <a:lnTo>
                  <a:pt x="36489" y="92918"/>
                </a:lnTo>
                <a:lnTo>
                  <a:pt x="57319" y="94663"/>
                </a:lnTo>
                <a:lnTo>
                  <a:pt x="67085" y="91151"/>
                </a:lnTo>
                <a:lnTo>
                  <a:pt x="84175" y="77891"/>
                </a:lnTo>
                <a:lnTo>
                  <a:pt x="87329" y="70611"/>
                </a:lnTo>
                <a:lnTo>
                  <a:pt x="87092" y="63418"/>
                </a:lnTo>
                <a:lnTo>
                  <a:pt x="84594" y="56283"/>
                </a:lnTo>
                <a:lnTo>
                  <a:pt x="75579" y="45236"/>
                </a:lnTo>
                <a:lnTo>
                  <a:pt x="58541" y="314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551169" y="1382354"/>
            <a:ext cx="308547" cy="315672"/>
          </a:xfrm>
          <a:custGeom>
            <a:avLst/>
            <a:gdLst/>
            <a:ahLst/>
            <a:cxnLst/>
            <a:rect l="0" t="0" r="0" b="0"/>
            <a:pathLst>
              <a:path w="308547" h="315672">
                <a:moveTo>
                  <a:pt x="218033" y="17936"/>
                </a:moveTo>
                <a:lnTo>
                  <a:pt x="206854" y="6757"/>
                </a:lnTo>
                <a:lnTo>
                  <a:pt x="188888" y="1269"/>
                </a:lnTo>
                <a:lnTo>
                  <a:pt x="165305" y="0"/>
                </a:lnTo>
                <a:lnTo>
                  <a:pt x="126890" y="7032"/>
                </a:lnTo>
                <a:lnTo>
                  <a:pt x="93931" y="23414"/>
                </a:lnTo>
                <a:lnTo>
                  <a:pt x="39336" y="66072"/>
                </a:lnTo>
                <a:lnTo>
                  <a:pt x="16777" y="101478"/>
                </a:lnTo>
                <a:lnTo>
                  <a:pt x="3333" y="142775"/>
                </a:lnTo>
                <a:lnTo>
                  <a:pt x="0" y="191536"/>
                </a:lnTo>
                <a:lnTo>
                  <a:pt x="7071" y="240688"/>
                </a:lnTo>
                <a:lnTo>
                  <a:pt x="23465" y="277349"/>
                </a:lnTo>
                <a:lnTo>
                  <a:pt x="36412" y="295447"/>
                </a:lnTo>
                <a:lnTo>
                  <a:pt x="53084" y="308170"/>
                </a:lnTo>
                <a:lnTo>
                  <a:pt x="62444" y="313201"/>
                </a:lnTo>
                <a:lnTo>
                  <a:pt x="85321" y="315671"/>
                </a:lnTo>
                <a:lnTo>
                  <a:pt x="143495" y="304715"/>
                </a:lnTo>
                <a:lnTo>
                  <a:pt x="196865" y="282446"/>
                </a:lnTo>
                <a:lnTo>
                  <a:pt x="253880" y="235395"/>
                </a:lnTo>
                <a:lnTo>
                  <a:pt x="289455" y="204303"/>
                </a:lnTo>
                <a:lnTo>
                  <a:pt x="297233" y="194823"/>
                </a:lnTo>
                <a:lnTo>
                  <a:pt x="305875" y="171812"/>
                </a:lnTo>
                <a:lnTo>
                  <a:pt x="308546" y="145987"/>
                </a:lnTo>
                <a:lnTo>
                  <a:pt x="302303" y="106309"/>
                </a:lnTo>
                <a:lnTo>
                  <a:pt x="273266" y="50067"/>
                </a:lnTo>
                <a:lnTo>
                  <a:pt x="256619" y="34946"/>
                </a:lnTo>
                <a:lnTo>
                  <a:pt x="209379" y="12940"/>
                </a:lnTo>
                <a:lnTo>
                  <a:pt x="186447" y="740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442818" y="2455335"/>
            <a:ext cx="1073908" cy="664378"/>
            <a:chOff x="3442818" y="2455335"/>
            <a:chExt cx="1073908" cy="664378"/>
          </a:xfrm>
        </p:grpSpPr>
        <p:sp>
          <p:nvSpPr>
            <p:cNvPr id="62" name="Freeform 61"/>
            <p:cNvSpPr/>
            <p:nvPr/>
          </p:nvSpPr>
          <p:spPr>
            <a:xfrm>
              <a:off x="3755841" y="2455335"/>
              <a:ext cx="242236" cy="267449"/>
            </a:xfrm>
            <a:custGeom>
              <a:avLst/>
              <a:gdLst/>
              <a:ahLst/>
              <a:cxnLst/>
              <a:rect l="0" t="0" r="0" b="0"/>
              <a:pathLst>
                <a:path w="242236" h="267449">
                  <a:moveTo>
                    <a:pt x="160760" y="8333"/>
                  </a:moveTo>
                  <a:lnTo>
                    <a:pt x="123282" y="0"/>
                  </a:lnTo>
                  <a:lnTo>
                    <a:pt x="88434" y="1574"/>
                  </a:lnTo>
                  <a:lnTo>
                    <a:pt x="67784" y="7669"/>
                  </a:lnTo>
                  <a:lnTo>
                    <a:pt x="28095" y="37246"/>
                  </a:lnTo>
                  <a:lnTo>
                    <a:pt x="12137" y="63303"/>
                  </a:lnTo>
                  <a:lnTo>
                    <a:pt x="0" y="93251"/>
                  </a:lnTo>
                  <a:lnTo>
                    <a:pt x="173" y="129940"/>
                  </a:lnTo>
                  <a:lnTo>
                    <a:pt x="11882" y="183089"/>
                  </a:lnTo>
                  <a:lnTo>
                    <a:pt x="35512" y="225477"/>
                  </a:lnTo>
                  <a:lnTo>
                    <a:pt x="58919" y="249317"/>
                  </a:lnTo>
                  <a:lnTo>
                    <a:pt x="68299" y="256726"/>
                  </a:lnTo>
                  <a:lnTo>
                    <a:pt x="91200" y="264959"/>
                  </a:lnTo>
                  <a:lnTo>
                    <a:pt x="115806" y="267448"/>
                  </a:lnTo>
                  <a:lnTo>
                    <a:pt x="170914" y="256506"/>
                  </a:lnTo>
                  <a:lnTo>
                    <a:pt x="197174" y="241093"/>
                  </a:lnTo>
                  <a:lnTo>
                    <a:pt x="219772" y="216119"/>
                  </a:lnTo>
                  <a:lnTo>
                    <a:pt x="235697" y="186493"/>
                  </a:lnTo>
                  <a:lnTo>
                    <a:pt x="242235" y="149898"/>
                  </a:lnTo>
                  <a:lnTo>
                    <a:pt x="233172" y="90060"/>
                  </a:lnTo>
                  <a:lnTo>
                    <a:pt x="225698" y="65713"/>
                  </a:lnTo>
                  <a:lnTo>
                    <a:pt x="214578" y="47093"/>
                  </a:lnTo>
                  <a:lnTo>
                    <a:pt x="198717" y="34139"/>
                  </a:lnTo>
                  <a:lnTo>
                    <a:pt x="139703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48103" y="2642653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21056"/>
                  </a:moveTo>
                  <a:lnTo>
                    <a:pt x="57279" y="12723"/>
                  </a:lnTo>
                  <a:lnTo>
                    <a:pt x="25550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2818" y="2769000"/>
              <a:ext cx="1073908" cy="31581"/>
            </a:xfrm>
            <a:custGeom>
              <a:avLst/>
              <a:gdLst/>
              <a:ahLst/>
              <a:cxnLst/>
              <a:rect l="0" t="0" r="0" b="0"/>
              <a:pathLst>
                <a:path w="1073908" h="31581">
                  <a:moveTo>
                    <a:pt x="0" y="31580"/>
                  </a:moveTo>
                  <a:lnTo>
                    <a:pt x="48931" y="23247"/>
                  </a:lnTo>
                  <a:lnTo>
                    <a:pt x="108062" y="21485"/>
                  </a:lnTo>
                  <a:lnTo>
                    <a:pt x="164802" y="19967"/>
                  </a:lnTo>
                  <a:lnTo>
                    <a:pt x="224189" y="12735"/>
                  </a:lnTo>
                  <a:lnTo>
                    <a:pt x="286310" y="10960"/>
                  </a:lnTo>
                  <a:lnTo>
                    <a:pt x="343641" y="3373"/>
                  </a:lnTo>
                  <a:lnTo>
                    <a:pt x="400026" y="662"/>
                  </a:lnTo>
                  <a:lnTo>
                    <a:pt x="456224" y="126"/>
                  </a:lnTo>
                  <a:lnTo>
                    <a:pt x="512385" y="21"/>
                  </a:lnTo>
                  <a:lnTo>
                    <a:pt x="568539" y="0"/>
                  </a:lnTo>
                  <a:lnTo>
                    <a:pt x="630280" y="5585"/>
                  </a:lnTo>
                  <a:lnTo>
                    <a:pt x="691566" y="9548"/>
                  </a:lnTo>
                  <a:lnTo>
                    <a:pt x="740432" y="10234"/>
                  </a:lnTo>
                  <a:lnTo>
                    <a:pt x="799459" y="10466"/>
                  </a:lnTo>
                  <a:lnTo>
                    <a:pt x="861768" y="16101"/>
                  </a:lnTo>
                  <a:lnTo>
                    <a:pt x="921995" y="20074"/>
                  </a:lnTo>
                  <a:lnTo>
                    <a:pt x="978953" y="20858"/>
                  </a:lnTo>
                  <a:lnTo>
                    <a:pt x="1039739" y="28262"/>
                  </a:lnTo>
                  <a:lnTo>
                    <a:pt x="1073907" y="31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36865" y="2860961"/>
              <a:ext cx="163203" cy="258752"/>
            </a:xfrm>
            <a:custGeom>
              <a:avLst/>
              <a:gdLst/>
              <a:ahLst/>
              <a:cxnLst/>
              <a:rect l="0" t="0" r="0" b="0"/>
              <a:pathLst>
                <a:path w="163203" h="258752">
                  <a:moveTo>
                    <a:pt x="42865" y="2790"/>
                  </a:moveTo>
                  <a:lnTo>
                    <a:pt x="23737" y="55495"/>
                  </a:lnTo>
                  <a:lnTo>
                    <a:pt x="12527" y="71448"/>
                  </a:lnTo>
                  <a:lnTo>
                    <a:pt x="8602" y="71959"/>
                  </a:lnTo>
                  <a:lnTo>
                    <a:pt x="5985" y="67619"/>
                  </a:lnTo>
                  <a:lnTo>
                    <a:pt x="4240" y="60048"/>
                  </a:lnTo>
                  <a:lnTo>
                    <a:pt x="8541" y="42276"/>
                  </a:lnTo>
                  <a:lnTo>
                    <a:pt x="12963" y="32624"/>
                  </a:lnTo>
                  <a:lnTo>
                    <a:pt x="27236" y="18779"/>
                  </a:lnTo>
                  <a:lnTo>
                    <a:pt x="64994" y="359"/>
                  </a:lnTo>
                  <a:lnTo>
                    <a:pt x="75165" y="0"/>
                  </a:lnTo>
                  <a:lnTo>
                    <a:pt x="95825" y="5839"/>
                  </a:lnTo>
                  <a:lnTo>
                    <a:pt x="121598" y="22281"/>
                  </a:lnTo>
                  <a:lnTo>
                    <a:pt x="133619" y="38358"/>
                  </a:lnTo>
                  <a:lnTo>
                    <a:pt x="154642" y="95948"/>
                  </a:lnTo>
                  <a:lnTo>
                    <a:pt x="163202" y="135547"/>
                  </a:lnTo>
                  <a:lnTo>
                    <a:pt x="156799" y="180962"/>
                  </a:lnTo>
                  <a:lnTo>
                    <a:pt x="149655" y="201301"/>
                  </a:lnTo>
                  <a:lnTo>
                    <a:pt x="131308" y="225905"/>
                  </a:lnTo>
                  <a:lnTo>
                    <a:pt x="104166" y="246843"/>
                  </a:lnTo>
                  <a:lnTo>
                    <a:pt x="84148" y="256707"/>
                  </a:lnTo>
                  <a:lnTo>
                    <a:pt x="63553" y="258751"/>
                  </a:lnTo>
                  <a:lnTo>
                    <a:pt x="21735" y="250532"/>
                  </a:lnTo>
                  <a:lnTo>
                    <a:pt x="13571" y="245161"/>
                  </a:lnTo>
                  <a:lnTo>
                    <a:pt x="1380" y="229833"/>
                  </a:lnTo>
                  <a:lnTo>
                    <a:pt x="0" y="220833"/>
                  </a:lnTo>
                  <a:lnTo>
                    <a:pt x="4707" y="201473"/>
                  </a:lnTo>
                  <a:lnTo>
                    <a:pt x="17717" y="187410"/>
                  </a:lnTo>
                  <a:lnTo>
                    <a:pt x="54665" y="168849"/>
                  </a:lnTo>
                  <a:lnTo>
                    <a:pt x="75016" y="167451"/>
                  </a:lnTo>
                  <a:lnTo>
                    <a:pt x="125998" y="179152"/>
                  </a:lnTo>
                  <a:lnTo>
                    <a:pt x="158679" y="192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39588" y="2886271"/>
              <a:ext cx="253326" cy="217157"/>
            </a:xfrm>
            <a:custGeom>
              <a:avLst/>
              <a:gdLst/>
              <a:ahLst/>
              <a:cxnLst/>
              <a:rect l="0" t="0" r="0" b="0"/>
              <a:pathLst>
                <a:path w="253326" h="217157">
                  <a:moveTo>
                    <a:pt x="161282" y="9065"/>
                  </a:moveTo>
                  <a:lnTo>
                    <a:pt x="123804" y="732"/>
                  </a:lnTo>
                  <a:lnTo>
                    <a:pt x="111731" y="0"/>
                  </a:lnTo>
                  <a:lnTo>
                    <a:pt x="92076" y="5427"/>
                  </a:lnTo>
                  <a:lnTo>
                    <a:pt x="60394" y="27974"/>
                  </a:lnTo>
                  <a:lnTo>
                    <a:pt x="11596" y="86548"/>
                  </a:lnTo>
                  <a:lnTo>
                    <a:pt x="1948" y="105503"/>
                  </a:lnTo>
                  <a:lnTo>
                    <a:pt x="0" y="128746"/>
                  </a:lnTo>
                  <a:lnTo>
                    <a:pt x="8281" y="176206"/>
                  </a:lnTo>
                  <a:lnTo>
                    <a:pt x="13658" y="184833"/>
                  </a:lnTo>
                  <a:lnTo>
                    <a:pt x="28991" y="197539"/>
                  </a:lnTo>
                  <a:lnTo>
                    <a:pt x="57354" y="211268"/>
                  </a:lnTo>
                  <a:lnTo>
                    <a:pt x="93574" y="217156"/>
                  </a:lnTo>
                  <a:lnTo>
                    <a:pt x="139329" y="210740"/>
                  </a:lnTo>
                  <a:lnTo>
                    <a:pt x="170375" y="200362"/>
                  </a:lnTo>
                  <a:lnTo>
                    <a:pt x="224164" y="156158"/>
                  </a:lnTo>
                  <a:lnTo>
                    <a:pt x="237193" y="141120"/>
                  </a:lnTo>
                  <a:lnTo>
                    <a:pt x="246883" y="122739"/>
                  </a:lnTo>
                  <a:lnTo>
                    <a:pt x="253325" y="87070"/>
                  </a:lnTo>
                  <a:lnTo>
                    <a:pt x="249645" y="52455"/>
                  </a:lnTo>
                  <a:lnTo>
                    <a:pt x="241109" y="33809"/>
                  </a:lnTo>
                  <a:lnTo>
                    <a:pt x="235557" y="25561"/>
                  </a:lnTo>
                  <a:lnTo>
                    <a:pt x="220029" y="13277"/>
                  </a:lnTo>
                  <a:lnTo>
                    <a:pt x="200260" y="5088"/>
                  </a:lnTo>
                  <a:lnTo>
                    <a:pt x="166332" y="1648"/>
                  </a:lnTo>
                  <a:lnTo>
                    <a:pt x="140225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4329407" y="1326590"/>
            <a:ext cx="8335" cy="263214"/>
          </a:xfrm>
          <a:custGeom>
            <a:avLst/>
            <a:gdLst/>
            <a:ahLst/>
            <a:cxnLst/>
            <a:rect l="0" t="0" r="0" b="0"/>
            <a:pathLst>
              <a:path w="8335" h="263214">
                <a:moveTo>
                  <a:pt x="8334" y="0"/>
                </a:moveTo>
                <a:lnTo>
                  <a:pt x="8334" y="58617"/>
                </a:lnTo>
                <a:lnTo>
                  <a:pt x="0" y="121453"/>
                </a:lnTo>
                <a:lnTo>
                  <a:pt x="1575" y="163888"/>
                </a:lnTo>
                <a:lnTo>
                  <a:pt x="7444" y="226563"/>
                </a:lnTo>
                <a:lnTo>
                  <a:pt x="8334" y="2632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3811316" y="3221720"/>
            <a:ext cx="10529" cy="242156"/>
          </a:xfrm>
          <a:custGeom>
            <a:avLst/>
            <a:gdLst/>
            <a:ahLst/>
            <a:cxnLst/>
            <a:rect l="0" t="0" r="0" b="0"/>
            <a:pathLst>
              <a:path w="10529" h="242156">
                <a:moveTo>
                  <a:pt x="0" y="0"/>
                </a:moveTo>
                <a:lnTo>
                  <a:pt x="0" y="58616"/>
                </a:lnTo>
                <a:lnTo>
                  <a:pt x="6065" y="111621"/>
                </a:lnTo>
                <a:lnTo>
                  <a:pt x="1544" y="163338"/>
                </a:lnTo>
                <a:lnTo>
                  <a:pt x="7439" y="226057"/>
                </a:lnTo>
                <a:lnTo>
                  <a:pt x="10528" y="2421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3432290" y="3179606"/>
            <a:ext cx="1203324" cy="660977"/>
            <a:chOff x="3432290" y="3179606"/>
            <a:chExt cx="1203324" cy="660977"/>
          </a:xfrm>
        </p:grpSpPr>
        <p:sp>
          <p:nvSpPr>
            <p:cNvPr id="70" name="Freeform 69"/>
            <p:cNvSpPr/>
            <p:nvPr/>
          </p:nvSpPr>
          <p:spPr>
            <a:xfrm>
              <a:off x="4061226" y="3179606"/>
              <a:ext cx="13303" cy="242156"/>
            </a:xfrm>
            <a:custGeom>
              <a:avLst/>
              <a:gdLst/>
              <a:ahLst/>
              <a:cxnLst/>
              <a:rect l="0" t="0" r="0" b="0"/>
              <a:pathLst>
                <a:path w="13303" h="242156">
                  <a:moveTo>
                    <a:pt x="13302" y="0"/>
                  </a:moveTo>
                  <a:lnTo>
                    <a:pt x="2124" y="11178"/>
                  </a:lnTo>
                  <a:lnTo>
                    <a:pt x="0" y="19150"/>
                  </a:lnTo>
                  <a:lnTo>
                    <a:pt x="2177" y="78807"/>
                  </a:lnTo>
                  <a:lnTo>
                    <a:pt x="2656" y="133677"/>
                  </a:lnTo>
                  <a:lnTo>
                    <a:pt x="2750" y="189575"/>
                  </a:lnTo>
                  <a:lnTo>
                    <a:pt x="277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05989" y="336911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32290" y="3495461"/>
              <a:ext cx="1179193" cy="42115"/>
            </a:xfrm>
            <a:custGeom>
              <a:avLst/>
              <a:gdLst/>
              <a:ahLst/>
              <a:cxnLst/>
              <a:rect l="0" t="0" r="0" b="0"/>
              <a:pathLst>
                <a:path w="1179193" h="42115">
                  <a:moveTo>
                    <a:pt x="0" y="0"/>
                  </a:moveTo>
                  <a:lnTo>
                    <a:pt x="27556" y="7236"/>
                  </a:lnTo>
                  <a:lnTo>
                    <a:pt x="83779" y="9878"/>
                  </a:lnTo>
                  <a:lnTo>
                    <a:pt x="147123" y="17678"/>
                  </a:lnTo>
                  <a:lnTo>
                    <a:pt x="200680" y="20389"/>
                  </a:lnTo>
                  <a:lnTo>
                    <a:pt x="256319" y="20925"/>
                  </a:lnTo>
                  <a:lnTo>
                    <a:pt x="319606" y="13795"/>
                  </a:lnTo>
                  <a:lnTo>
                    <a:pt x="378380" y="11174"/>
                  </a:lnTo>
                  <a:lnTo>
                    <a:pt x="440639" y="10656"/>
                  </a:lnTo>
                  <a:lnTo>
                    <a:pt x="500857" y="10554"/>
                  </a:lnTo>
                  <a:lnTo>
                    <a:pt x="560932" y="10534"/>
                  </a:lnTo>
                  <a:lnTo>
                    <a:pt x="611518" y="10530"/>
                  </a:lnTo>
                  <a:lnTo>
                    <a:pt x="663552" y="10529"/>
                  </a:lnTo>
                  <a:lnTo>
                    <a:pt x="712894" y="10528"/>
                  </a:lnTo>
                  <a:lnTo>
                    <a:pt x="771489" y="10528"/>
                  </a:lnTo>
                  <a:lnTo>
                    <a:pt x="829293" y="17764"/>
                  </a:lnTo>
                  <a:lnTo>
                    <a:pt x="892703" y="20406"/>
                  </a:lnTo>
                  <a:lnTo>
                    <a:pt x="945047" y="26517"/>
                  </a:lnTo>
                  <a:lnTo>
                    <a:pt x="997587" y="30584"/>
                  </a:lnTo>
                  <a:lnTo>
                    <a:pt x="1049906" y="34507"/>
                  </a:lnTo>
                  <a:lnTo>
                    <a:pt x="1105560" y="40611"/>
                  </a:lnTo>
                  <a:lnTo>
                    <a:pt x="1166260" y="41916"/>
                  </a:lnTo>
                  <a:lnTo>
                    <a:pt x="117919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98570" y="3561348"/>
              <a:ext cx="144415" cy="249969"/>
            </a:xfrm>
            <a:custGeom>
              <a:avLst/>
              <a:gdLst/>
              <a:ahLst/>
              <a:cxnLst/>
              <a:rect l="0" t="0" r="0" b="0"/>
              <a:pathLst>
                <a:path w="144415" h="249969">
                  <a:moveTo>
                    <a:pt x="133885" y="60455"/>
                  </a:moveTo>
                  <a:lnTo>
                    <a:pt x="124310" y="36408"/>
                  </a:lnTo>
                  <a:lnTo>
                    <a:pt x="113642" y="22082"/>
                  </a:lnTo>
                  <a:lnTo>
                    <a:pt x="88893" y="6451"/>
                  </a:lnTo>
                  <a:lnTo>
                    <a:pt x="53744" y="0"/>
                  </a:lnTo>
                  <a:lnTo>
                    <a:pt x="43023" y="2604"/>
                  </a:lnTo>
                  <a:lnTo>
                    <a:pt x="24872" y="14856"/>
                  </a:lnTo>
                  <a:lnTo>
                    <a:pt x="7089" y="41485"/>
                  </a:lnTo>
                  <a:lnTo>
                    <a:pt x="0" y="77191"/>
                  </a:lnTo>
                  <a:lnTo>
                    <a:pt x="3489" y="111817"/>
                  </a:lnTo>
                  <a:lnTo>
                    <a:pt x="15100" y="130465"/>
                  </a:lnTo>
                  <a:lnTo>
                    <a:pt x="23110" y="138714"/>
                  </a:lnTo>
                  <a:lnTo>
                    <a:pt x="31959" y="143043"/>
                  </a:lnTo>
                  <a:lnTo>
                    <a:pt x="51150" y="144734"/>
                  </a:lnTo>
                  <a:lnTo>
                    <a:pt x="81686" y="139109"/>
                  </a:lnTo>
                  <a:lnTo>
                    <a:pt x="107370" y="124444"/>
                  </a:lnTo>
                  <a:lnTo>
                    <a:pt x="129799" y="105281"/>
                  </a:lnTo>
                  <a:lnTo>
                    <a:pt x="133501" y="104377"/>
                  </a:lnTo>
                  <a:lnTo>
                    <a:pt x="134799" y="107284"/>
                  </a:lnTo>
                  <a:lnTo>
                    <a:pt x="137085" y="168002"/>
                  </a:lnTo>
                  <a:lnTo>
                    <a:pt x="142967" y="222338"/>
                  </a:lnTo>
                  <a:lnTo>
                    <a:pt x="144414" y="24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93285" y="3616214"/>
              <a:ext cx="242329" cy="224369"/>
            </a:xfrm>
            <a:custGeom>
              <a:avLst/>
              <a:gdLst/>
              <a:ahLst/>
              <a:cxnLst/>
              <a:rect l="0" t="0" r="0" b="0"/>
              <a:pathLst>
                <a:path w="242329" h="224369">
                  <a:moveTo>
                    <a:pt x="133968" y="5589"/>
                  </a:moveTo>
                  <a:lnTo>
                    <a:pt x="117201" y="0"/>
                  </a:lnTo>
                  <a:lnTo>
                    <a:pt x="84417" y="2113"/>
                  </a:lnTo>
                  <a:lnTo>
                    <a:pt x="50656" y="15737"/>
                  </a:lnTo>
                  <a:lnTo>
                    <a:pt x="24015" y="34592"/>
                  </a:lnTo>
                  <a:lnTo>
                    <a:pt x="6893" y="60585"/>
                  </a:lnTo>
                  <a:lnTo>
                    <a:pt x="0" y="96103"/>
                  </a:lnTo>
                  <a:lnTo>
                    <a:pt x="3547" y="130674"/>
                  </a:lnTo>
                  <a:lnTo>
                    <a:pt x="17596" y="163144"/>
                  </a:lnTo>
                  <a:lnTo>
                    <a:pt x="36577" y="189402"/>
                  </a:lnTo>
                  <a:lnTo>
                    <a:pt x="62608" y="206411"/>
                  </a:lnTo>
                  <a:lnTo>
                    <a:pt x="104015" y="221469"/>
                  </a:lnTo>
                  <a:lnTo>
                    <a:pt x="129235" y="224368"/>
                  </a:lnTo>
                  <a:lnTo>
                    <a:pt x="152922" y="219417"/>
                  </a:lnTo>
                  <a:lnTo>
                    <a:pt x="206221" y="190635"/>
                  </a:lnTo>
                  <a:lnTo>
                    <a:pt x="223013" y="177129"/>
                  </a:lnTo>
                  <a:lnTo>
                    <a:pt x="240031" y="150782"/>
                  </a:lnTo>
                  <a:lnTo>
                    <a:pt x="242328" y="130951"/>
                  </a:lnTo>
                  <a:lnTo>
                    <a:pt x="228071" y="68674"/>
                  </a:lnTo>
                  <a:lnTo>
                    <a:pt x="224780" y="58174"/>
                  </a:lnTo>
                  <a:lnTo>
                    <a:pt x="219076" y="50004"/>
                  </a:lnTo>
                  <a:lnTo>
                    <a:pt x="163820" y="11449"/>
                  </a:lnTo>
                  <a:lnTo>
                    <a:pt x="155026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4165893" y="2358383"/>
            <a:ext cx="192906" cy="337655"/>
          </a:xfrm>
          <a:custGeom>
            <a:avLst/>
            <a:gdLst/>
            <a:ahLst/>
            <a:cxnLst/>
            <a:rect l="0" t="0" r="0" b="0"/>
            <a:pathLst>
              <a:path w="192906" h="337655">
                <a:moveTo>
                  <a:pt x="140262" y="0"/>
                </a:moveTo>
                <a:lnTo>
                  <a:pt x="123474" y="62280"/>
                </a:lnTo>
                <a:lnTo>
                  <a:pt x="114178" y="124607"/>
                </a:lnTo>
                <a:lnTo>
                  <a:pt x="108593" y="182585"/>
                </a:lnTo>
                <a:lnTo>
                  <a:pt x="97439" y="233378"/>
                </a:lnTo>
                <a:lnTo>
                  <a:pt x="89559" y="288125"/>
                </a:lnTo>
                <a:lnTo>
                  <a:pt x="82605" y="324406"/>
                </a:lnTo>
                <a:lnTo>
                  <a:pt x="78428" y="329745"/>
                </a:lnTo>
                <a:lnTo>
                  <a:pt x="73303" y="330964"/>
                </a:lnTo>
                <a:lnTo>
                  <a:pt x="67547" y="329437"/>
                </a:lnTo>
                <a:lnTo>
                  <a:pt x="62539" y="324910"/>
                </a:lnTo>
                <a:lnTo>
                  <a:pt x="23700" y="265630"/>
                </a:lnTo>
                <a:lnTo>
                  <a:pt x="11247" y="249079"/>
                </a:lnTo>
                <a:lnTo>
                  <a:pt x="1814" y="230025"/>
                </a:lnTo>
                <a:lnTo>
                  <a:pt x="0" y="228219"/>
                </a:lnTo>
                <a:lnTo>
                  <a:pt x="1104" y="238691"/>
                </a:lnTo>
                <a:lnTo>
                  <a:pt x="12515" y="273966"/>
                </a:lnTo>
                <a:lnTo>
                  <a:pt x="63272" y="333274"/>
                </a:lnTo>
                <a:lnTo>
                  <a:pt x="71388" y="336826"/>
                </a:lnTo>
                <a:lnTo>
                  <a:pt x="89764" y="337654"/>
                </a:lnTo>
                <a:lnTo>
                  <a:pt x="106510" y="331003"/>
                </a:lnTo>
                <a:lnTo>
                  <a:pt x="164744" y="280529"/>
                </a:lnTo>
                <a:lnTo>
                  <a:pt x="183521" y="260804"/>
                </a:lnTo>
                <a:lnTo>
                  <a:pt x="192905" y="242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949395" y="1835329"/>
            <a:ext cx="146191" cy="228257"/>
          </a:xfrm>
          <a:custGeom>
            <a:avLst/>
            <a:gdLst/>
            <a:ahLst/>
            <a:cxnLst/>
            <a:rect l="0" t="0" r="0" b="0"/>
            <a:pathLst>
              <a:path w="146191" h="228257">
                <a:moveTo>
                  <a:pt x="83019" y="228256"/>
                </a:moveTo>
                <a:lnTo>
                  <a:pt x="91352" y="190778"/>
                </a:lnTo>
                <a:lnTo>
                  <a:pt x="93114" y="139355"/>
                </a:lnTo>
                <a:lnTo>
                  <a:pt x="93462" y="84137"/>
                </a:lnTo>
                <a:lnTo>
                  <a:pt x="90411" y="28169"/>
                </a:lnTo>
                <a:lnTo>
                  <a:pt x="87947" y="14146"/>
                </a:lnTo>
                <a:lnTo>
                  <a:pt x="82795" y="5968"/>
                </a:lnTo>
                <a:lnTo>
                  <a:pt x="75851" y="1685"/>
                </a:lnTo>
                <a:lnTo>
                  <a:pt x="67712" y="0"/>
                </a:lnTo>
                <a:lnTo>
                  <a:pt x="59946" y="1216"/>
                </a:lnTo>
                <a:lnTo>
                  <a:pt x="45079" y="8806"/>
                </a:lnTo>
                <a:lnTo>
                  <a:pt x="16470" y="33913"/>
                </a:lnTo>
                <a:lnTo>
                  <a:pt x="0" y="55639"/>
                </a:lnTo>
                <a:lnTo>
                  <a:pt x="767" y="55856"/>
                </a:lnTo>
                <a:lnTo>
                  <a:pt x="7858" y="48689"/>
                </a:lnTo>
                <a:lnTo>
                  <a:pt x="38127" y="11284"/>
                </a:lnTo>
                <a:lnTo>
                  <a:pt x="46072" y="7568"/>
                </a:lnTo>
                <a:lnTo>
                  <a:pt x="64259" y="6560"/>
                </a:lnTo>
                <a:lnTo>
                  <a:pt x="94228" y="18159"/>
                </a:lnTo>
                <a:lnTo>
                  <a:pt x="146190" y="598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462061" y="2379440"/>
            <a:ext cx="181007" cy="1009213"/>
          </a:xfrm>
          <a:custGeom>
            <a:avLst/>
            <a:gdLst/>
            <a:ahLst/>
            <a:cxnLst/>
            <a:rect l="0" t="0" r="0" b="0"/>
            <a:pathLst>
              <a:path w="181007" h="1009213">
                <a:moveTo>
                  <a:pt x="170477" y="0"/>
                </a:moveTo>
                <a:lnTo>
                  <a:pt x="164888" y="16768"/>
                </a:lnTo>
                <a:lnTo>
                  <a:pt x="165264" y="34359"/>
                </a:lnTo>
                <a:lnTo>
                  <a:pt x="166990" y="53875"/>
                </a:lnTo>
                <a:lnTo>
                  <a:pt x="161107" y="116626"/>
                </a:lnTo>
                <a:lnTo>
                  <a:pt x="160178" y="174942"/>
                </a:lnTo>
                <a:lnTo>
                  <a:pt x="159994" y="231522"/>
                </a:lnTo>
                <a:lnTo>
                  <a:pt x="159958" y="287758"/>
                </a:lnTo>
                <a:lnTo>
                  <a:pt x="159951" y="343927"/>
                </a:lnTo>
                <a:lnTo>
                  <a:pt x="156830" y="400082"/>
                </a:lnTo>
                <a:lnTo>
                  <a:pt x="150884" y="456235"/>
                </a:lnTo>
                <a:lnTo>
                  <a:pt x="149710" y="512387"/>
                </a:lnTo>
                <a:lnTo>
                  <a:pt x="146358" y="565419"/>
                </a:lnTo>
                <a:lnTo>
                  <a:pt x="138705" y="628006"/>
                </a:lnTo>
                <a:lnTo>
                  <a:pt x="130753" y="679331"/>
                </a:lnTo>
                <a:lnTo>
                  <a:pt x="123246" y="733924"/>
                </a:lnTo>
                <a:lnTo>
                  <a:pt x="110214" y="792353"/>
                </a:lnTo>
                <a:lnTo>
                  <a:pt x="107881" y="846326"/>
                </a:lnTo>
                <a:lnTo>
                  <a:pt x="95929" y="904597"/>
                </a:lnTo>
                <a:lnTo>
                  <a:pt x="86355" y="965217"/>
                </a:lnTo>
                <a:lnTo>
                  <a:pt x="81227" y="988165"/>
                </a:lnTo>
                <a:lnTo>
                  <a:pt x="77052" y="993349"/>
                </a:lnTo>
                <a:lnTo>
                  <a:pt x="71929" y="994466"/>
                </a:lnTo>
                <a:lnTo>
                  <a:pt x="66174" y="992870"/>
                </a:lnTo>
                <a:lnTo>
                  <a:pt x="46896" y="979446"/>
                </a:lnTo>
                <a:lnTo>
                  <a:pt x="31956" y="955061"/>
                </a:lnTo>
                <a:lnTo>
                  <a:pt x="9675" y="908171"/>
                </a:lnTo>
                <a:lnTo>
                  <a:pt x="3614" y="900245"/>
                </a:lnTo>
                <a:lnTo>
                  <a:pt x="744" y="898471"/>
                </a:lnTo>
                <a:lnTo>
                  <a:pt x="0" y="900798"/>
                </a:lnTo>
                <a:lnTo>
                  <a:pt x="674" y="905858"/>
                </a:lnTo>
                <a:lnTo>
                  <a:pt x="30624" y="968092"/>
                </a:lnTo>
                <a:lnTo>
                  <a:pt x="62215" y="1006694"/>
                </a:lnTo>
                <a:lnTo>
                  <a:pt x="69056" y="1009212"/>
                </a:lnTo>
                <a:lnTo>
                  <a:pt x="75958" y="1008550"/>
                </a:lnTo>
                <a:lnTo>
                  <a:pt x="89864" y="1001576"/>
                </a:lnTo>
                <a:lnTo>
                  <a:pt x="151505" y="950854"/>
                </a:lnTo>
                <a:lnTo>
                  <a:pt x="181006" y="9370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481853" y="1245074"/>
            <a:ext cx="255971" cy="421840"/>
          </a:xfrm>
          <a:custGeom>
            <a:avLst/>
            <a:gdLst/>
            <a:ahLst/>
            <a:cxnLst/>
            <a:rect l="0" t="0" r="0" b="0"/>
            <a:pathLst>
              <a:path w="255971" h="421840">
                <a:moveTo>
                  <a:pt x="255970" y="144687"/>
                </a:moveTo>
                <a:lnTo>
                  <a:pt x="213279" y="159260"/>
                </a:lnTo>
                <a:lnTo>
                  <a:pt x="193713" y="172221"/>
                </a:lnTo>
                <a:lnTo>
                  <a:pt x="154777" y="219240"/>
                </a:lnTo>
                <a:lnTo>
                  <a:pt x="119177" y="279475"/>
                </a:lnTo>
                <a:lnTo>
                  <a:pt x="96628" y="323260"/>
                </a:lnTo>
                <a:lnTo>
                  <a:pt x="95804" y="366314"/>
                </a:lnTo>
                <a:lnTo>
                  <a:pt x="108558" y="404937"/>
                </a:lnTo>
                <a:lnTo>
                  <a:pt x="116751" y="412943"/>
                </a:lnTo>
                <a:lnTo>
                  <a:pt x="138333" y="421839"/>
                </a:lnTo>
                <a:lnTo>
                  <a:pt x="160403" y="419554"/>
                </a:lnTo>
                <a:lnTo>
                  <a:pt x="180741" y="409570"/>
                </a:lnTo>
                <a:lnTo>
                  <a:pt x="197579" y="393434"/>
                </a:lnTo>
                <a:lnTo>
                  <a:pt x="206622" y="371445"/>
                </a:lnTo>
                <a:lnTo>
                  <a:pt x="209471" y="347244"/>
                </a:lnTo>
                <a:lnTo>
                  <a:pt x="206838" y="324790"/>
                </a:lnTo>
                <a:lnTo>
                  <a:pt x="198649" y="306231"/>
                </a:lnTo>
                <a:lnTo>
                  <a:pt x="153921" y="253693"/>
                </a:lnTo>
                <a:lnTo>
                  <a:pt x="97403" y="220451"/>
                </a:lnTo>
                <a:lnTo>
                  <a:pt x="40405" y="179655"/>
                </a:lnTo>
                <a:lnTo>
                  <a:pt x="11875" y="143276"/>
                </a:lnTo>
                <a:lnTo>
                  <a:pt x="2034" y="123003"/>
                </a:lnTo>
                <a:lnTo>
                  <a:pt x="0" y="102294"/>
                </a:lnTo>
                <a:lnTo>
                  <a:pt x="4166" y="82562"/>
                </a:lnTo>
                <a:lnTo>
                  <a:pt x="25904" y="50831"/>
                </a:lnTo>
                <a:lnTo>
                  <a:pt x="60814" y="16124"/>
                </a:lnTo>
                <a:lnTo>
                  <a:pt x="79157" y="6440"/>
                </a:lnTo>
                <a:lnTo>
                  <a:pt x="114804" y="0"/>
                </a:lnTo>
                <a:lnTo>
                  <a:pt x="149413" y="3681"/>
                </a:lnTo>
                <a:lnTo>
                  <a:pt x="168057" y="12218"/>
                </a:lnTo>
                <a:lnTo>
                  <a:pt x="182973" y="23811"/>
                </a:lnTo>
                <a:lnTo>
                  <a:pt x="203328" y="4993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3906072" y="3863958"/>
            <a:ext cx="1189721" cy="537513"/>
            <a:chOff x="3906072" y="3863958"/>
            <a:chExt cx="1189721" cy="537513"/>
          </a:xfrm>
        </p:grpSpPr>
        <p:sp>
          <p:nvSpPr>
            <p:cNvPr id="80" name="Freeform 79"/>
            <p:cNvSpPr/>
            <p:nvPr/>
          </p:nvSpPr>
          <p:spPr>
            <a:xfrm>
              <a:off x="4115766" y="3863958"/>
              <a:ext cx="137748" cy="231798"/>
            </a:xfrm>
            <a:custGeom>
              <a:avLst/>
              <a:gdLst/>
              <a:ahLst/>
              <a:cxnLst/>
              <a:rect l="0" t="0" r="0" b="0"/>
              <a:pathLst>
                <a:path w="137748" h="231798">
                  <a:moveTo>
                    <a:pt x="137747" y="52643"/>
                  </a:moveTo>
                  <a:lnTo>
                    <a:pt x="99373" y="81951"/>
                  </a:lnTo>
                  <a:lnTo>
                    <a:pt x="66114" y="137595"/>
                  </a:lnTo>
                  <a:lnTo>
                    <a:pt x="51661" y="168671"/>
                  </a:lnTo>
                  <a:lnTo>
                    <a:pt x="49963" y="189608"/>
                  </a:lnTo>
                  <a:lnTo>
                    <a:pt x="54278" y="209442"/>
                  </a:lnTo>
                  <a:lnTo>
                    <a:pt x="63995" y="226057"/>
                  </a:lnTo>
                  <a:lnTo>
                    <a:pt x="71031" y="230253"/>
                  </a:lnTo>
                  <a:lnTo>
                    <a:pt x="88208" y="231797"/>
                  </a:lnTo>
                  <a:lnTo>
                    <a:pt x="104421" y="225463"/>
                  </a:lnTo>
                  <a:lnTo>
                    <a:pt x="112020" y="220499"/>
                  </a:lnTo>
                  <a:lnTo>
                    <a:pt x="123583" y="205624"/>
                  </a:lnTo>
                  <a:lnTo>
                    <a:pt x="128305" y="196744"/>
                  </a:lnTo>
                  <a:lnTo>
                    <a:pt x="130431" y="177519"/>
                  </a:lnTo>
                  <a:lnTo>
                    <a:pt x="126306" y="158446"/>
                  </a:lnTo>
                  <a:lnTo>
                    <a:pt x="104594" y="127138"/>
                  </a:lnTo>
                  <a:lnTo>
                    <a:pt x="62454" y="91352"/>
                  </a:lnTo>
                  <a:lnTo>
                    <a:pt x="16784" y="56166"/>
                  </a:lnTo>
                  <a:lnTo>
                    <a:pt x="0" y="29510"/>
                  </a:lnTo>
                  <a:lnTo>
                    <a:pt x="292" y="22013"/>
                  </a:lnTo>
                  <a:lnTo>
                    <a:pt x="3996" y="15845"/>
                  </a:lnTo>
                  <a:lnTo>
                    <a:pt x="9975" y="10564"/>
                  </a:lnTo>
                  <a:lnTo>
                    <a:pt x="29097" y="4695"/>
                  </a:lnTo>
                  <a:lnTo>
                    <a:pt x="640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358026" y="3873339"/>
              <a:ext cx="158700" cy="242193"/>
            </a:xfrm>
            <a:custGeom>
              <a:avLst/>
              <a:gdLst/>
              <a:ahLst/>
              <a:cxnLst/>
              <a:rect l="0" t="0" r="0" b="0"/>
              <a:pathLst>
                <a:path w="158700" h="242193">
                  <a:moveTo>
                    <a:pt x="158699" y="116961"/>
                  </a:moveTo>
                  <a:lnTo>
                    <a:pt x="134652" y="126537"/>
                  </a:lnTo>
                  <a:lnTo>
                    <a:pt x="78001" y="176859"/>
                  </a:lnTo>
                  <a:lnTo>
                    <a:pt x="62519" y="203339"/>
                  </a:lnTo>
                  <a:lnTo>
                    <a:pt x="60580" y="223202"/>
                  </a:lnTo>
                  <a:lnTo>
                    <a:pt x="61701" y="233412"/>
                  </a:lnTo>
                  <a:lnTo>
                    <a:pt x="65958" y="239049"/>
                  </a:lnTo>
                  <a:lnTo>
                    <a:pt x="72305" y="241636"/>
                  </a:lnTo>
                  <a:lnTo>
                    <a:pt x="80046" y="242192"/>
                  </a:lnTo>
                  <a:lnTo>
                    <a:pt x="94886" y="236570"/>
                  </a:lnTo>
                  <a:lnTo>
                    <a:pt x="109281" y="225103"/>
                  </a:lnTo>
                  <a:lnTo>
                    <a:pt x="123477" y="208308"/>
                  </a:lnTo>
                  <a:lnTo>
                    <a:pt x="127029" y="198916"/>
                  </a:lnTo>
                  <a:lnTo>
                    <a:pt x="127856" y="179122"/>
                  </a:lnTo>
                  <a:lnTo>
                    <a:pt x="121204" y="161746"/>
                  </a:lnTo>
                  <a:lnTo>
                    <a:pt x="109280" y="146224"/>
                  </a:lnTo>
                  <a:lnTo>
                    <a:pt x="46726" y="88931"/>
                  </a:lnTo>
                  <a:lnTo>
                    <a:pt x="4310" y="46775"/>
                  </a:lnTo>
                  <a:lnTo>
                    <a:pt x="791" y="38585"/>
                  </a:lnTo>
                  <a:lnTo>
                    <a:pt x="0" y="20126"/>
                  </a:lnTo>
                  <a:lnTo>
                    <a:pt x="3767" y="12630"/>
                  </a:lnTo>
                  <a:lnTo>
                    <a:pt x="17311" y="1182"/>
                  </a:lnTo>
                  <a:lnTo>
                    <a:pt x="25836" y="0"/>
                  </a:lnTo>
                  <a:lnTo>
                    <a:pt x="44666" y="4927"/>
                  </a:lnTo>
                  <a:lnTo>
                    <a:pt x="81190" y="30573"/>
                  </a:lnTo>
                  <a:lnTo>
                    <a:pt x="95528" y="4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906072" y="394818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11357" y="4085057"/>
              <a:ext cx="1084436" cy="28465"/>
            </a:xfrm>
            <a:custGeom>
              <a:avLst/>
              <a:gdLst/>
              <a:ahLst/>
              <a:cxnLst/>
              <a:rect l="0" t="0" r="0" b="0"/>
              <a:pathLst>
                <a:path w="1084436" h="28465">
                  <a:moveTo>
                    <a:pt x="0" y="10528"/>
                  </a:moveTo>
                  <a:lnTo>
                    <a:pt x="11179" y="21707"/>
                  </a:lnTo>
                  <a:lnTo>
                    <a:pt x="29145" y="27195"/>
                  </a:lnTo>
                  <a:lnTo>
                    <a:pt x="51558" y="28464"/>
                  </a:lnTo>
                  <a:lnTo>
                    <a:pt x="110732" y="22263"/>
                  </a:lnTo>
                  <a:lnTo>
                    <a:pt x="165329" y="21295"/>
                  </a:lnTo>
                  <a:lnTo>
                    <a:pt x="218054" y="17984"/>
                  </a:lnTo>
                  <a:lnTo>
                    <a:pt x="273790" y="6412"/>
                  </a:lnTo>
                  <a:lnTo>
                    <a:pt x="323929" y="1900"/>
                  </a:lnTo>
                  <a:lnTo>
                    <a:pt x="375829" y="562"/>
                  </a:lnTo>
                  <a:lnTo>
                    <a:pt x="428252" y="166"/>
                  </a:lnTo>
                  <a:lnTo>
                    <a:pt x="491132" y="1202"/>
                  </a:lnTo>
                  <a:lnTo>
                    <a:pt x="541444" y="6075"/>
                  </a:lnTo>
                  <a:lnTo>
                    <a:pt x="594566" y="2320"/>
                  </a:lnTo>
                  <a:lnTo>
                    <a:pt x="653069" y="687"/>
                  </a:lnTo>
                  <a:lnTo>
                    <a:pt x="709139" y="203"/>
                  </a:lnTo>
                  <a:lnTo>
                    <a:pt x="769685" y="60"/>
                  </a:lnTo>
                  <a:lnTo>
                    <a:pt x="828569" y="1187"/>
                  </a:lnTo>
                  <a:lnTo>
                    <a:pt x="891044" y="8336"/>
                  </a:lnTo>
                  <a:lnTo>
                    <a:pt x="949535" y="6759"/>
                  </a:lnTo>
                  <a:lnTo>
                    <a:pt x="1011320" y="2003"/>
                  </a:lnTo>
                  <a:lnTo>
                    <a:pt x="1058482" y="593"/>
                  </a:lnTo>
                  <a:lnTo>
                    <a:pt x="10844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27985" y="4131724"/>
              <a:ext cx="257197" cy="251160"/>
            </a:xfrm>
            <a:custGeom>
              <a:avLst/>
              <a:gdLst/>
              <a:ahLst/>
              <a:cxnLst/>
              <a:rect l="0" t="0" r="0" b="0"/>
              <a:pathLst>
                <a:path w="257197" h="251160">
                  <a:moveTo>
                    <a:pt x="36097" y="16504"/>
                  </a:moveTo>
                  <a:lnTo>
                    <a:pt x="20457" y="34484"/>
                  </a:lnTo>
                  <a:lnTo>
                    <a:pt x="0" y="83838"/>
                  </a:lnTo>
                  <a:lnTo>
                    <a:pt x="1727" y="78016"/>
                  </a:lnTo>
                  <a:lnTo>
                    <a:pt x="47065" y="18497"/>
                  </a:lnTo>
                  <a:lnTo>
                    <a:pt x="53938" y="10814"/>
                  </a:lnTo>
                  <a:lnTo>
                    <a:pt x="74052" y="2277"/>
                  </a:lnTo>
                  <a:lnTo>
                    <a:pt x="85967" y="0"/>
                  </a:lnTo>
                  <a:lnTo>
                    <a:pt x="108565" y="3710"/>
                  </a:lnTo>
                  <a:lnTo>
                    <a:pt x="137898" y="18952"/>
                  </a:lnTo>
                  <a:lnTo>
                    <a:pt x="146078" y="25155"/>
                  </a:lnTo>
                  <a:lnTo>
                    <a:pt x="158288" y="44525"/>
                  </a:lnTo>
                  <a:lnTo>
                    <a:pt x="175658" y="95088"/>
                  </a:lnTo>
                  <a:lnTo>
                    <a:pt x="176893" y="119280"/>
                  </a:lnTo>
                  <a:lnTo>
                    <a:pt x="163910" y="181336"/>
                  </a:lnTo>
                  <a:lnTo>
                    <a:pt x="140286" y="223239"/>
                  </a:lnTo>
                  <a:lnTo>
                    <a:pt x="125688" y="238237"/>
                  </a:lnTo>
                  <a:lnTo>
                    <a:pt x="107501" y="248803"/>
                  </a:lnTo>
                  <a:lnTo>
                    <a:pt x="87719" y="251159"/>
                  </a:lnTo>
                  <a:lnTo>
                    <a:pt x="68399" y="247137"/>
                  </a:lnTo>
                  <a:lnTo>
                    <a:pt x="52014" y="237550"/>
                  </a:lnTo>
                  <a:lnTo>
                    <a:pt x="46708" y="229379"/>
                  </a:lnTo>
                  <a:lnTo>
                    <a:pt x="40813" y="207821"/>
                  </a:lnTo>
                  <a:lnTo>
                    <a:pt x="43084" y="174966"/>
                  </a:lnTo>
                  <a:lnTo>
                    <a:pt x="54411" y="156732"/>
                  </a:lnTo>
                  <a:lnTo>
                    <a:pt x="62344" y="148593"/>
                  </a:lnTo>
                  <a:lnTo>
                    <a:pt x="73482" y="144338"/>
                  </a:lnTo>
                  <a:lnTo>
                    <a:pt x="114765" y="143938"/>
                  </a:lnTo>
                  <a:lnTo>
                    <a:pt x="164461" y="157403"/>
                  </a:lnTo>
                  <a:lnTo>
                    <a:pt x="223321" y="180594"/>
                  </a:lnTo>
                  <a:lnTo>
                    <a:pt x="257196" y="195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82683" y="4106114"/>
              <a:ext cx="279240" cy="295357"/>
            </a:xfrm>
            <a:custGeom>
              <a:avLst/>
              <a:gdLst/>
              <a:ahLst/>
              <a:cxnLst/>
              <a:rect l="0" t="0" r="0" b="0"/>
              <a:pathLst>
                <a:path w="279240" h="295357">
                  <a:moveTo>
                    <a:pt x="144653" y="31585"/>
                  </a:moveTo>
                  <a:lnTo>
                    <a:pt x="127886" y="25996"/>
                  </a:lnTo>
                  <a:lnTo>
                    <a:pt x="110295" y="26372"/>
                  </a:lnTo>
                  <a:lnTo>
                    <a:pt x="90778" y="31608"/>
                  </a:lnTo>
                  <a:lnTo>
                    <a:pt x="70406" y="41734"/>
                  </a:lnTo>
                  <a:lnTo>
                    <a:pt x="22389" y="90058"/>
                  </a:lnTo>
                  <a:lnTo>
                    <a:pt x="6521" y="117541"/>
                  </a:lnTo>
                  <a:lnTo>
                    <a:pt x="0" y="153500"/>
                  </a:lnTo>
                  <a:lnTo>
                    <a:pt x="6202" y="199167"/>
                  </a:lnTo>
                  <a:lnTo>
                    <a:pt x="21812" y="241982"/>
                  </a:lnTo>
                  <a:lnTo>
                    <a:pt x="27664" y="252568"/>
                  </a:lnTo>
                  <a:lnTo>
                    <a:pt x="43525" y="267450"/>
                  </a:lnTo>
                  <a:lnTo>
                    <a:pt x="76714" y="292125"/>
                  </a:lnTo>
                  <a:lnTo>
                    <a:pt x="86493" y="295356"/>
                  </a:lnTo>
                  <a:lnTo>
                    <a:pt x="123781" y="294313"/>
                  </a:lnTo>
                  <a:lnTo>
                    <a:pt x="169015" y="285425"/>
                  </a:lnTo>
                  <a:lnTo>
                    <a:pt x="204514" y="268494"/>
                  </a:lnTo>
                  <a:lnTo>
                    <a:pt x="230370" y="247490"/>
                  </a:lnTo>
                  <a:lnTo>
                    <a:pt x="251679" y="219559"/>
                  </a:lnTo>
                  <a:lnTo>
                    <a:pt x="273810" y="168253"/>
                  </a:lnTo>
                  <a:lnTo>
                    <a:pt x="279239" y="125632"/>
                  </a:lnTo>
                  <a:lnTo>
                    <a:pt x="275258" y="81548"/>
                  </a:lnTo>
                  <a:lnTo>
                    <a:pt x="266651" y="59250"/>
                  </a:lnTo>
                  <a:lnTo>
                    <a:pt x="253857" y="41541"/>
                  </a:lnTo>
                  <a:lnTo>
                    <a:pt x="236472" y="25871"/>
                  </a:lnTo>
                  <a:lnTo>
                    <a:pt x="201365" y="9485"/>
                  </a:lnTo>
                  <a:lnTo>
                    <a:pt x="146214" y="1249"/>
                  </a:lnTo>
                  <a:lnTo>
                    <a:pt x="1341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4863977" y="2337326"/>
            <a:ext cx="210759" cy="1554264"/>
          </a:xfrm>
          <a:custGeom>
            <a:avLst/>
            <a:gdLst/>
            <a:ahLst/>
            <a:cxnLst/>
            <a:rect l="0" t="0" r="0" b="0"/>
            <a:pathLst>
              <a:path w="210759" h="1554264">
                <a:moveTo>
                  <a:pt x="147588" y="0"/>
                </a:moveTo>
                <a:lnTo>
                  <a:pt x="139254" y="48931"/>
                </a:lnTo>
                <a:lnTo>
                  <a:pt x="140829" y="96776"/>
                </a:lnTo>
                <a:lnTo>
                  <a:pt x="145585" y="147997"/>
                </a:lnTo>
                <a:lnTo>
                  <a:pt x="143875" y="197099"/>
                </a:lnTo>
                <a:lnTo>
                  <a:pt x="138406" y="255612"/>
                </a:lnTo>
                <a:lnTo>
                  <a:pt x="131869" y="303725"/>
                </a:lnTo>
                <a:lnTo>
                  <a:pt x="127585" y="365148"/>
                </a:lnTo>
                <a:lnTo>
                  <a:pt x="125673" y="414039"/>
                </a:lnTo>
                <a:lnTo>
                  <a:pt x="118259" y="473073"/>
                </a:lnTo>
                <a:lnTo>
                  <a:pt x="116448" y="529794"/>
                </a:lnTo>
                <a:lnTo>
                  <a:pt x="108854" y="587229"/>
                </a:lnTo>
                <a:lnTo>
                  <a:pt x="106141" y="650566"/>
                </a:lnTo>
                <a:lnTo>
                  <a:pt x="105671" y="697348"/>
                </a:lnTo>
                <a:lnTo>
                  <a:pt x="105532" y="748254"/>
                </a:lnTo>
                <a:lnTo>
                  <a:pt x="102371" y="797263"/>
                </a:lnTo>
                <a:lnTo>
                  <a:pt x="99415" y="825782"/>
                </a:lnTo>
                <a:lnTo>
                  <a:pt x="103930" y="878925"/>
                </a:lnTo>
                <a:lnTo>
                  <a:pt x="105169" y="939465"/>
                </a:lnTo>
                <a:lnTo>
                  <a:pt x="105413" y="997654"/>
                </a:lnTo>
                <a:lnTo>
                  <a:pt x="108581" y="1058021"/>
                </a:lnTo>
                <a:lnTo>
                  <a:pt x="120125" y="1110023"/>
                </a:lnTo>
                <a:lnTo>
                  <a:pt x="125265" y="1172591"/>
                </a:lnTo>
                <a:lnTo>
                  <a:pt x="129400" y="1234343"/>
                </a:lnTo>
                <a:lnTo>
                  <a:pt x="135546" y="1296931"/>
                </a:lnTo>
                <a:lnTo>
                  <a:pt x="136611" y="1345748"/>
                </a:lnTo>
                <a:lnTo>
                  <a:pt x="136971" y="1407410"/>
                </a:lnTo>
                <a:lnTo>
                  <a:pt x="137033" y="1457512"/>
                </a:lnTo>
                <a:lnTo>
                  <a:pt x="137051" y="1508232"/>
                </a:lnTo>
                <a:lnTo>
                  <a:pt x="137056" y="1538731"/>
                </a:lnTo>
                <a:lnTo>
                  <a:pt x="133547" y="1547567"/>
                </a:lnTo>
                <a:lnTo>
                  <a:pt x="127699" y="1552286"/>
                </a:lnTo>
                <a:lnTo>
                  <a:pt x="120290" y="1554263"/>
                </a:lnTo>
                <a:lnTo>
                  <a:pt x="114181" y="1552072"/>
                </a:lnTo>
                <a:lnTo>
                  <a:pt x="86531" y="1513908"/>
                </a:lnTo>
                <a:lnTo>
                  <a:pt x="54754" y="1458329"/>
                </a:lnTo>
                <a:lnTo>
                  <a:pt x="32490" y="1401810"/>
                </a:lnTo>
                <a:lnTo>
                  <a:pt x="13151" y="1349018"/>
                </a:lnTo>
                <a:lnTo>
                  <a:pt x="0" y="1330376"/>
                </a:lnTo>
                <a:lnTo>
                  <a:pt x="14433" y="1367037"/>
                </a:lnTo>
                <a:lnTo>
                  <a:pt x="31801" y="1429461"/>
                </a:lnTo>
                <a:lnTo>
                  <a:pt x="50495" y="1484200"/>
                </a:lnTo>
                <a:lnTo>
                  <a:pt x="81524" y="1531530"/>
                </a:lnTo>
                <a:lnTo>
                  <a:pt x="89507" y="1535746"/>
                </a:lnTo>
                <a:lnTo>
                  <a:pt x="107736" y="1537312"/>
                </a:lnTo>
                <a:lnTo>
                  <a:pt x="137729" y="1526027"/>
                </a:lnTo>
                <a:lnTo>
                  <a:pt x="200053" y="1483107"/>
                </a:lnTo>
                <a:lnTo>
                  <a:pt x="210758" y="147399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5001147" y="1273948"/>
            <a:ext cx="20947" cy="305327"/>
          </a:xfrm>
          <a:custGeom>
            <a:avLst/>
            <a:gdLst/>
            <a:ahLst/>
            <a:cxnLst/>
            <a:rect l="0" t="0" r="0" b="0"/>
            <a:pathLst>
              <a:path w="20947" h="305327">
                <a:moveTo>
                  <a:pt x="20946" y="0"/>
                </a:moveTo>
                <a:lnTo>
                  <a:pt x="6292" y="55141"/>
                </a:lnTo>
                <a:lnTo>
                  <a:pt x="1786" y="103555"/>
                </a:lnTo>
                <a:lnTo>
                  <a:pt x="264" y="165081"/>
                </a:lnTo>
                <a:lnTo>
                  <a:pt x="0" y="213989"/>
                </a:lnTo>
                <a:lnTo>
                  <a:pt x="3031" y="269910"/>
                </a:lnTo>
                <a:lnTo>
                  <a:pt x="10418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4306155" y="4432497"/>
            <a:ext cx="1284478" cy="729100"/>
            <a:chOff x="4306155" y="4432497"/>
            <a:chExt cx="1284478" cy="729100"/>
          </a:xfrm>
        </p:grpSpPr>
        <p:sp>
          <p:nvSpPr>
            <p:cNvPr id="89" name="Freeform 88"/>
            <p:cNvSpPr/>
            <p:nvPr/>
          </p:nvSpPr>
          <p:spPr>
            <a:xfrm>
              <a:off x="4632538" y="4432497"/>
              <a:ext cx="8335" cy="252685"/>
            </a:xfrm>
            <a:custGeom>
              <a:avLst/>
              <a:gdLst/>
              <a:ahLst/>
              <a:cxnLst/>
              <a:rect l="0" t="0" r="0" b="0"/>
              <a:pathLst>
                <a:path w="8335" h="252685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4" y="168552"/>
                  </a:lnTo>
                  <a:lnTo>
                    <a:pt x="4506" y="22462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76889" y="4443026"/>
              <a:ext cx="29391" cy="263213"/>
            </a:xfrm>
            <a:custGeom>
              <a:avLst/>
              <a:gdLst/>
              <a:ahLst/>
              <a:cxnLst/>
              <a:rect l="0" t="0" r="0" b="0"/>
              <a:pathLst>
                <a:path w="29391" h="263213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16475" y="194454"/>
                  </a:lnTo>
                  <a:lnTo>
                    <a:pt x="26493" y="237932"/>
                  </a:lnTo>
                  <a:lnTo>
                    <a:pt x="2939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379855" y="4527253"/>
              <a:ext cx="94757" cy="21059"/>
            </a:xfrm>
            <a:custGeom>
              <a:avLst/>
              <a:gdLst/>
              <a:ahLst/>
              <a:cxnLst/>
              <a:rect l="0" t="0" r="0" b="0"/>
              <a:pathLst>
                <a:path w="94757" h="21059">
                  <a:moveTo>
                    <a:pt x="94756" y="0"/>
                  </a:moveTo>
                  <a:lnTo>
                    <a:pt x="77989" y="11179"/>
                  </a:lnTo>
                  <a:lnTo>
                    <a:pt x="45204" y="1813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06155" y="4707699"/>
              <a:ext cx="1284478" cy="51182"/>
            </a:xfrm>
            <a:custGeom>
              <a:avLst/>
              <a:gdLst/>
              <a:ahLst/>
              <a:cxnLst/>
              <a:rect l="0" t="0" r="0" b="0"/>
              <a:pathLst>
                <a:path w="1284478" h="51182">
                  <a:moveTo>
                    <a:pt x="0" y="9068"/>
                  </a:moveTo>
                  <a:lnTo>
                    <a:pt x="37478" y="17401"/>
                  </a:lnTo>
                  <a:lnTo>
                    <a:pt x="88902" y="19162"/>
                  </a:lnTo>
                  <a:lnTo>
                    <a:pt x="144120" y="18341"/>
                  </a:lnTo>
                  <a:lnTo>
                    <a:pt x="200087" y="11246"/>
                  </a:lnTo>
                  <a:lnTo>
                    <a:pt x="256202" y="9498"/>
                  </a:lnTo>
                  <a:lnTo>
                    <a:pt x="311177" y="7983"/>
                  </a:lnTo>
                  <a:lnTo>
                    <a:pt x="373471" y="14"/>
                  </a:lnTo>
                  <a:lnTo>
                    <a:pt x="434514" y="0"/>
                  </a:lnTo>
                  <a:lnTo>
                    <a:pt x="489032" y="6930"/>
                  </a:lnTo>
                  <a:lnTo>
                    <a:pt x="538353" y="8434"/>
                  </a:lnTo>
                  <a:lnTo>
                    <a:pt x="590010" y="8880"/>
                  </a:lnTo>
                  <a:lnTo>
                    <a:pt x="639241" y="9012"/>
                  </a:lnTo>
                  <a:lnTo>
                    <a:pt x="692209" y="14646"/>
                  </a:lnTo>
                  <a:lnTo>
                    <a:pt x="746043" y="18618"/>
                  </a:lnTo>
                  <a:lnTo>
                    <a:pt x="808669" y="19403"/>
                  </a:lnTo>
                  <a:lnTo>
                    <a:pt x="866446" y="25147"/>
                  </a:lnTo>
                  <a:lnTo>
                    <a:pt x="914431" y="34239"/>
                  </a:lnTo>
                  <a:lnTo>
                    <a:pt x="975812" y="39386"/>
                  </a:lnTo>
                  <a:lnTo>
                    <a:pt x="1025864" y="41447"/>
                  </a:lnTo>
                  <a:lnTo>
                    <a:pt x="1077740" y="47777"/>
                  </a:lnTo>
                  <a:lnTo>
                    <a:pt x="1130155" y="50173"/>
                  </a:lnTo>
                  <a:lnTo>
                    <a:pt x="1182730" y="50883"/>
                  </a:lnTo>
                  <a:lnTo>
                    <a:pt x="1233013" y="51093"/>
                  </a:lnTo>
                  <a:lnTo>
                    <a:pt x="1284477" y="5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87982" y="4835637"/>
              <a:ext cx="197283" cy="302270"/>
            </a:xfrm>
            <a:custGeom>
              <a:avLst/>
              <a:gdLst/>
              <a:ahLst/>
              <a:cxnLst/>
              <a:rect l="0" t="0" r="0" b="0"/>
              <a:pathLst>
                <a:path w="197283" h="302270">
                  <a:moveTo>
                    <a:pt x="176225" y="91699"/>
                  </a:moveTo>
                  <a:lnTo>
                    <a:pt x="181814" y="74932"/>
                  </a:lnTo>
                  <a:lnTo>
                    <a:pt x="181439" y="57341"/>
                  </a:lnTo>
                  <a:lnTo>
                    <a:pt x="176203" y="38994"/>
                  </a:lnTo>
                  <a:lnTo>
                    <a:pt x="166076" y="23042"/>
                  </a:lnTo>
                  <a:lnTo>
                    <a:pt x="150657" y="11272"/>
                  </a:lnTo>
                  <a:lnTo>
                    <a:pt x="130936" y="3311"/>
                  </a:lnTo>
                  <a:lnTo>
                    <a:pt x="94696" y="0"/>
                  </a:lnTo>
                  <a:lnTo>
                    <a:pt x="72140" y="3371"/>
                  </a:lnTo>
                  <a:lnTo>
                    <a:pt x="53536" y="11888"/>
                  </a:lnTo>
                  <a:lnTo>
                    <a:pt x="22529" y="36420"/>
                  </a:lnTo>
                  <a:lnTo>
                    <a:pt x="6553" y="62452"/>
                  </a:lnTo>
                  <a:lnTo>
                    <a:pt x="0" y="97982"/>
                  </a:lnTo>
                  <a:lnTo>
                    <a:pt x="4706" y="118278"/>
                  </a:lnTo>
                  <a:lnTo>
                    <a:pt x="15767" y="135097"/>
                  </a:lnTo>
                  <a:lnTo>
                    <a:pt x="32380" y="150372"/>
                  </a:lnTo>
                  <a:lnTo>
                    <a:pt x="41724" y="154211"/>
                  </a:lnTo>
                  <a:lnTo>
                    <a:pt x="61465" y="155357"/>
                  </a:lnTo>
                  <a:lnTo>
                    <a:pt x="92309" y="149425"/>
                  </a:lnTo>
                  <a:lnTo>
                    <a:pt x="118086" y="134670"/>
                  </a:lnTo>
                  <a:lnTo>
                    <a:pt x="140541" y="109890"/>
                  </a:lnTo>
                  <a:lnTo>
                    <a:pt x="156423" y="80322"/>
                  </a:lnTo>
                  <a:lnTo>
                    <a:pt x="159514" y="78265"/>
                  </a:lnTo>
                  <a:lnTo>
                    <a:pt x="161575" y="81574"/>
                  </a:lnTo>
                  <a:lnTo>
                    <a:pt x="166324" y="133130"/>
                  </a:lnTo>
                  <a:lnTo>
                    <a:pt x="180279" y="195277"/>
                  </a:lnTo>
                  <a:lnTo>
                    <a:pt x="186645" y="253233"/>
                  </a:lnTo>
                  <a:lnTo>
                    <a:pt x="197282" y="302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185999" y="4874694"/>
              <a:ext cx="245406" cy="286903"/>
            </a:xfrm>
            <a:custGeom>
              <a:avLst/>
              <a:gdLst/>
              <a:ahLst/>
              <a:cxnLst/>
              <a:rect l="0" t="0" r="0" b="0"/>
              <a:pathLst>
                <a:path w="245406" h="286903">
                  <a:moveTo>
                    <a:pt x="130892" y="21057"/>
                  </a:moveTo>
                  <a:lnTo>
                    <a:pt x="114124" y="15468"/>
                  </a:lnTo>
                  <a:lnTo>
                    <a:pt x="96533" y="15843"/>
                  </a:lnTo>
                  <a:lnTo>
                    <a:pt x="78187" y="21080"/>
                  </a:lnTo>
                  <a:lnTo>
                    <a:pt x="40099" y="50060"/>
                  </a:lnTo>
                  <a:lnTo>
                    <a:pt x="24312" y="76054"/>
                  </a:lnTo>
                  <a:lnTo>
                    <a:pt x="4842" y="134985"/>
                  </a:lnTo>
                  <a:lnTo>
                    <a:pt x="0" y="157089"/>
                  </a:lnTo>
                  <a:lnTo>
                    <a:pt x="6424" y="199876"/>
                  </a:lnTo>
                  <a:lnTo>
                    <a:pt x="13572" y="219855"/>
                  </a:lnTo>
                  <a:lnTo>
                    <a:pt x="43880" y="264666"/>
                  </a:lnTo>
                  <a:lnTo>
                    <a:pt x="60635" y="278676"/>
                  </a:lnTo>
                  <a:lnTo>
                    <a:pt x="70016" y="284050"/>
                  </a:lnTo>
                  <a:lnTo>
                    <a:pt x="92917" y="286902"/>
                  </a:lnTo>
                  <a:lnTo>
                    <a:pt x="145748" y="279200"/>
                  </a:lnTo>
                  <a:lnTo>
                    <a:pt x="181697" y="269769"/>
                  </a:lnTo>
                  <a:lnTo>
                    <a:pt x="200655" y="256768"/>
                  </a:lnTo>
                  <a:lnTo>
                    <a:pt x="231890" y="219826"/>
                  </a:lnTo>
                  <a:lnTo>
                    <a:pt x="240120" y="193236"/>
                  </a:lnTo>
                  <a:lnTo>
                    <a:pt x="245405" y="134096"/>
                  </a:lnTo>
                  <a:lnTo>
                    <a:pt x="240731" y="97054"/>
                  </a:lnTo>
                  <a:lnTo>
                    <a:pt x="231962" y="77840"/>
                  </a:lnTo>
                  <a:lnTo>
                    <a:pt x="207268" y="46441"/>
                  </a:lnTo>
                  <a:lnTo>
                    <a:pt x="171455" y="18879"/>
                  </a:lnTo>
                  <a:lnTo>
                    <a:pt x="1308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06362" y="48746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5249994" y="2326798"/>
            <a:ext cx="330110" cy="2281434"/>
          </a:xfrm>
          <a:custGeom>
            <a:avLst/>
            <a:gdLst/>
            <a:ahLst/>
            <a:cxnLst/>
            <a:rect l="0" t="0" r="0" b="0"/>
            <a:pathLst>
              <a:path w="330110" h="2281434">
                <a:moveTo>
                  <a:pt x="151125" y="0"/>
                </a:moveTo>
                <a:lnTo>
                  <a:pt x="142791" y="37478"/>
                </a:lnTo>
                <a:lnTo>
                  <a:pt x="141030" y="88901"/>
                </a:lnTo>
                <a:lnTo>
                  <a:pt x="139512" y="142949"/>
                </a:lnTo>
                <a:lnTo>
                  <a:pt x="132280" y="194873"/>
                </a:lnTo>
                <a:lnTo>
                  <a:pt x="136094" y="255172"/>
                </a:lnTo>
                <a:lnTo>
                  <a:pt x="139263" y="303594"/>
                </a:lnTo>
                <a:lnTo>
                  <a:pt x="140333" y="363952"/>
                </a:lnTo>
                <a:lnTo>
                  <a:pt x="140544" y="424055"/>
                </a:lnTo>
                <a:lnTo>
                  <a:pt x="146175" y="486316"/>
                </a:lnTo>
                <a:lnTo>
                  <a:pt x="157383" y="543675"/>
                </a:lnTo>
                <a:lnTo>
                  <a:pt x="160810" y="600065"/>
                </a:lnTo>
                <a:lnTo>
                  <a:pt x="161487" y="656264"/>
                </a:lnTo>
                <a:lnTo>
                  <a:pt x="161604" y="703976"/>
                </a:lnTo>
                <a:lnTo>
                  <a:pt x="167228" y="755157"/>
                </a:lnTo>
                <a:lnTo>
                  <a:pt x="171203" y="817618"/>
                </a:lnTo>
                <a:lnTo>
                  <a:pt x="173062" y="866688"/>
                </a:lnTo>
                <a:lnTo>
                  <a:pt x="180458" y="925783"/>
                </a:lnTo>
                <a:lnTo>
                  <a:pt x="182265" y="982516"/>
                </a:lnTo>
                <a:lnTo>
                  <a:pt x="182622" y="1038783"/>
                </a:lnTo>
                <a:lnTo>
                  <a:pt x="182693" y="1094958"/>
                </a:lnTo>
                <a:lnTo>
                  <a:pt x="182707" y="1156703"/>
                </a:lnTo>
                <a:lnTo>
                  <a:pt x="183880" y="1217990"/>
                </a:lnTo>
                <a:lnTo>
                  <a:pt x="188776" y="1268026"/>
                </a:lnTo>
                <a:lnTo>
                  <a:pt x="185027" y="1319896"/>
                </a:lnTo>
                <a:lnTo>
                  <a:pt x="183397" y="1372310"/>
                </a:lnTo>
                <a:lnTo>
                  <a:pt x="182914" y="1424885"/>
                </a:lnTo>
                <a:lnTo>
                  <a:pt x="181601" y="1475167"/>
                </a:lnTo>
                <a:lnTo>
                  <a:pt x="177508" y="1527904"/>
                </a:lnTo>
                <a:lnTo>
                  <a:pt x="181683" y="1588624"/>
                </a:lnTo>
                <a:lnTo>
                  <a:pt x="175272" y="1641303"/>
                </a:lnTo>
                <a:lnTo>
                  <a:pt x="172792" y="1698675"/>
                </a:lnTo>
                <a:lnTo>
                  <a:pt x="172302" y="1760397"/>
                </a:lnTo>
                <a:lnTo>
                  <a:pt x="172206" y="1818819"/>
                </a:lnTo>
                <a:lnTo>
                  <a:pt x="172189" y="1868359"/>
                </a:lnTo>
                <a:lnTo>
                  <a:pt x="169064" y="1931262"/>
                </a:lnTo>
                <a:lnTo>
                  <a:pt x="163117" y="1983765"/>
                </a:lnTo>
                <a:lnTo>
                  <a:pt x="161943" y="2039196"/>
                </a:lnTo>
                <a:lnTo>
                  <a:pt x="161711" y="2095206"/>
                </a:lnTo>
                <a:lnTo>
                  <a:pt x="161665" y="2151329"/>
                </a:lnTo>
                <a:lnTo>
                  <a:pt x="153321" y="2213180"/>
                </a:lnTo>
                <a:lnTo>
                  <a:pt x="151559" y="2267570"/>
                </a:lnTo>
                <a:lnTo>
                  <a:pt x="147905" y="2275614"/>
                </a:lnTo>
                <a:lnTo>
                  <a:pt x="141959" y="2279807"/>
                </a:lnTo>
                <a:lnTo>
                  <a:pt x="134486" y="2281433"/>
                </a:lnTo>
                <a:lnTo>
                  <a:pt x="127164" y="2280176"/>
                </a:lnTo>
                <a:lnTo>
                  <a:pt x="112789" y="2272542"/>
                </a:lnTo>
                <a:lnTo>
                  <a:pt x="49356" y="2214360"/>
                </a:lnTo>
                <a:lnTo>
                  <a:pt x="1647" y="2172368"/>
                </a:lnTo>
                <a:lnTo>
                  <a:pt x="0" y="2168862"/>
                </a:lnTo>
                <a:lnTo>
                  <a:pt x="3582" y="2167695"/>
                </a:lnTo>
                <a:lnTo>
                  <a:pt x="20040" y="2170687"/>
                </a:lnTo>
                <a:lnTo>
                  <a:pt x="76570" y="2198110"/>
                </a:lnTo>
                <a:lnTo>
                  <a:pt x="134286" y="2242638"/>
                </a:lnTo>
                <a:lnTo>
                  <a:pt x="153000" y="2243380"/>
                </a:lnTo>
                <a:lnTo>
                  <a:pt x="169896" y="2236690"/>
                </a:lnTo>
                <a:lnTo>
                  <a:pt x="226770" y="2193092"/>
                </a:lnTo>
                <a:lnTo>
                  <a:pt x="282937" y="2158296"/>
                </a:lnTo>
                <a:lnTo>
                  <a:pt x="330109" y="21267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5326603" y="1150367"/>
            <a:ext cx="264030" cy="515988"/>
          </a:xfrm>
          <a:custGeom>
            <a:avLst/>
            <a:gdLst/>
            <a:ahLst/>
            <a:cxnLst/>
            <a:rect l="0" t="0" r="0" b="0"/>
            <a:pathLst>
              <a:path w="264030" h="515988">
                <a:moveTo>
                  <a:pt x="264029" y="144638"/>
                </a:moveTo>
                <a:lnTo>
                  <a:pt x="254454" y="168684"/>
                </a:lnTo>
                <a:lnTo>
                  <a:pt x="225108" y="220848"/>
                </a:lnTo>
                <a:lnTo>
                  <a:pt x="193335" y="280221"/>
                </a:lnTo>
                <a:lnTo>
                  <a:pt x="165663" y="331774"/>
                </a:lnTo>
                <a:lnTo>
                  <a:pt x="130655" y="389802"/>
                </a:lnTo>
                <a:lnTo>
                  <a:pt x="115196" y="424859"/>
                </a:lnTo>
                <a:lnTo>
                  <a:pt x="108796" y="464882"/>
                </a:lnTo>
                <a:lnTo>
                  <a:pt x="113538" y="486230"/>
                </a:lnTo>
                <a:lnTo>
                  <a:pt x="118078" y="495199"/>
                </a:lnTo>
                <a:lnTo>
                  <a:pt x="132482" y="508283"/>
                </a:lnTo>
                <a:lnTo>
                  <a:pt x="141236" y="513410"/>
                </a:lnTo>
                <a:lnTo>
                  <a:pt x="163440" y="515987"/>
                </a:lnTo>
                <a:lnTo>
                  <a:pt x="187737" y="512063"/>
                </a:lnTo>
                <a:lnTo>
                  <a:pt x="219977" y="496700"/>
                </a:lnTo>
                <a:lnTo>
                  <a:pt x="237041" y="483994"/>
                </a:lnTo>
                <a:lnTo>
                  <a:pt x="254213" y="458097"/>
                </a:lnTo>
                <a:lnTo>
                  <a:pt x="261121" y="422608"/>
                </a:lnTo>
                <a:lnTo>
                  <a:pt x="257578" y="382457"/>
                </a:lnTo>
                <a:lnTo>
                  <a:pt x="243530" y="346514"/>
                </a:lnTo>
                <a:lnTo>
                  <a:pt x="201012" y="302928"/>
                </a:lnTo>
                <a:lnTo>
                  <a:pt x="147553" y="263642"/>
                </a:lnTo>
                <a:lnTo>
                  <a:pt x="91932" y="227416"/>
                </a:lnTo>
                <a:lnTo>
                  <a:pt x="36428" y="184366"/>
                </a:lnTo>
                <a:lnTo>
                  <a:pt x="5121" y="144166"/>
                </a:lnTo>
                <a:lnTo>
                  <a:pt x="0" y="120252"/>
                </a:lnTo>
                <a:lnTo>
                  <a:pt x="6244" y="72360"/>
                </a:lnTo>
                <a:lnTo>
                  <a:pt x="18436" y="53633"/>
                </a:lnTo>
                <a:lnTo>
                  <a:pt x="54859" y="22546"/>
                </a:lnTo>
                <a:lnTo>
                  <a:pt x="85460" y="6557"/>
                </a:lnTo>
                <a:lnTo>
                  <a:pt x="122342" y="0"/>
                </a:lnTo>
                <a:lnTo>
                  <a:pt x="162906" y="9235"/>
                </a:lnTo>
                <a:lnTo>
                  <a:pt x="198972" y="32379"/>
                </a:lnTo>
                <a:lnTo>
                  <a:pt x="249209" y="92307"/>
                </a:lnTo>
                <a:lnTo>
                  <a:pt x="264029" y="12358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4853637" y="5238583"/>
            <a:ext cx="1094965" cy="667583"/>
            <a:chOff x="4853637" y="5238583"/>
            <a:chExt cx="1094965" cy="667583"/>
          </a:xfrm>
        </p:grpSpPr>
        <p:sp>
          <p:nvSpPr>
            <p:cNvPr id="99" name="Freeform 98"/>
            <p:cNvSpPr/>
            <p:nvPr/>
          </p:nvSpPr>
          <p:spPr>
            <a:xfrm>
              <a:off x="5031877" y="5238583"/>
              <a:ext cx="128997" cy="239990"/>
            </a:xfrm>
            <a:custGeom>
              <a:avLst/>
              <a:gdLst/>
              <a:ahLst/>
              <a:cxnLst/>
              <a:rect l="0" t="0" r="0" b="0"/>
              <a:pathLst>
                <a:path w="128997" h="239990">
                  <a:moveTo>
                    <a:pt x="106029" y="36194"/>
                  </a:moveTo>
                  <a:lnTo>
                    <a:pt x="71701" y="97067"/>
                  </a:lnTo>
                  <a:lnTo>
                    <a:pt x="60357" y="114721"/>
                  </a:lnTo>
                  <a:lnTo>
                    <a:pt x="48563" y="150968"/>
                  </a:lnTo>
                  <a:lnTo>
                    <a:pt x="45718" y="191344"/>
                  </a:lnTo>
                  <a:lnTo>
                    <a:pt x="49199" y="219013"/>
                  </a:lnTo>
                  <a:lnTo>
                    <a:pt x="55274" y="228263"/>
                  </a:lnTo>
                  <a:lnTo>
                    <a:pt x="64004" y="234430"/>
                  </a:lnTo>
                  <a:lnTo>
                    <a:pt x="74503" y="238541"/>
                  </a:lnTo>
                  <a:lnTo>
                    <a:pt x="95527" y="239989"/>
                  </a:lnTo>
                  <a:lnTo>
                    <a:pt x="106047" y="238738"/>
                  </a:lnTo>
                  <a:lnTo>
                    <a:pt x="114230" y="234394"/>
                  </a:lnTo>
                  <a:lnTo>
                    <a:pt x="126442" y="220209"/>
                  </a:lnTo>
                  <a:lnTo>
                    <a:pt x="128996" y="211513"/>
                  </a:lnTo>
                  <a:lnTo>
                    <a:pt x="128715" y="192492"/>
                  </a:lnTo>
                  <a:lnTo>
                    <a:pt x="121571" y="175460"/>
                  </a:lnTo>
                  <a:lnTo>
                    <a:pt x="97921" y="145462"/>
                  </a:lnTo>
                  <a:lnTo>
                    <a:pt x="40261" y="88648"/>
                  </a:lnTo>
                  <a:lnTo>
                    <a:pt x="4374" y="50669"/>
                  </a:lnTo>
                  <a:lnTo>
                    <a:pt x="825" y="41165"/>
                  </a:lnTo>
                  <a:lnTo>
                    <a:pt x="0" y="18126"/>
                  </a:lnTo>
                  <a:lnTo>
                    <a:pt x="4927" y="10111"/>
                  </a:lnTo>
                  <a:lnTo>
                    <a:pt x="12892" y="4767"/>
                  </a:lnTo>
                  <a:lnTo>
                    <a:pt x="30710" y="0"/>
                  </a:lnTo>
                  <a:lnTo>
                    <a:pt x="53387" y="4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250409" y="5255397"/>
              <a:ext cx="126566" cy="275966"/>
            </a:xfrm>
            <a:custGeom>
              <a:avLst/>
              <a:gdLst/>
              <a:ahLst/>
              <a:cxnLst/>
              <a:rect l="0" t="0" r="0" b="0"/>
              <a:pathLst>
                <a:path w="126566" h="275966">
                  <a:moveTo>
                    <a:pt x="119124" y="103608"/>
                  </a:moveTo>
                  <a:lnTo>
                    <a:pt x="69626" y="162171"/>
                  </a:lnTo>
                  <a:lnTo>
                    <a:pt x="54416" y="189590"/>
                  </a:lnTo>
                  <a:lnTo>
                    <a:pt x="48089" y="225530"/>
                  </a:lnTo>
                  <a:lnTo>
                    <a:pt x="51803" y="260226"/>
                  </a:lnTo>
                  <a:lnTo>
                    <a:pt x="57866" y="267682"/>
                  </a:lnTo>
                  <a:lnTo>
                    <a:pt x="77081" y="275965"/>
                  </a:lnTo>
                  <a:lnTo>
                    <a:pt x="86416" y="275835"/>
                  </a:lnTo>
                  <a:lnTo>
                    <a:pt x="103027" y="269451"/>
                  </a:lnTo>
                  <a:lnTo>
                    <a:pt x="115090" y="255694"/>
                  </a:lnTo>
                  <a:lnTo>
                    <a:pt x="123180" y="236713"/>
                  </a:lnTo>
                  <a:lnTo>
                    <a:pt x="126565" y="200888"/>
                  </a:lnTo>
                  <a:lnTo>
                    <a:pt x="123211" y="178429"/>
                  </a:lnTo>
                  <a:lnTo>
                    <a:pt x="114702" y="159868"/>
                  </a:lnTo>
                  <a:lnTo>
                    <a:pt x="90175" y="128889"/>
                  </a:lnTo>
                  <a:lnTo>
                    <a:pt x="32311" y="79083"/>
                  </a:lnTo>
                  <a:lnTo>
                    <a:pt x="11774" y="56827"/>
                  </a:lnTo>
                  <a:lnTo>
                    <a:pt x="2003" y="38363"/>
                  </a:lnTo>
                  <a:lnTo>
                    <a:pt x="0" y="18458"/>
                  </a:lnTo>
                  <a:lnTo>
                    <a:pt x="1104" y="8237"/>
                  </a:lnTo>
                  <a:lnTo>
                    <a:pt x="5349" y="2592"/>
                  </a:lnTo>
                  <a:lnTo>
                    <a:pt x="11689" y="0"/>
                  </a:lnTo>
                  <a:lnTo>
                    <a:pt x="28091" y="238"/>
                  </a:lnTo>
                  <a:lnTo>
                    <a:pt x="47080" y="4243"/>
                  </a:lnTo>
                  <a:lnTo>
                    <a:pt x="71911" y="18664"/>
                  </a:lnTo>
                  <a:lnTo>
                    <a:pt x="108596" y="50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85223" y="5337948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53637" y="5495875"/>
              <a:ext cx="1094965" cy="42076"/>
            </a:xfrm>
            <a:custGeom>
              <a:avLst/>
              <a:gdLst/>
              <a:ahLst/>
              <a:cxnLst/>
              <a:rect l="0" t="0" r="0" b="0"/>
              <a:pathLst>
                <a:path w="1094965" h="42076">
                  <a:moveTo>
                    <a:pt x="0" y="0"/>
                  </a:moveTo>
                  <a:lnTo>
                    <a:pt x="55045" y="16789"/>
                  </a:lnTo>
                  <a:lnTo>
                    <a:pt x="106453" y="20215"/>
                  </a:lnTo>
                  <a:lnTo>
                    <a:pt x="144626" y="17688"/>
                  </a:lnTo>
                  <a:lnTo>
                    <a:pt x="194554" y="11943"/>
                  </a:lnTo>
                  <a:lnTo>
                    <a:pt x="257882" y="10808"/>
                  </a:lnTo>
                  <a:lnTo>
                    <a:pt x="308167" y="11781"/>
                  </a:lnTo>
                  <a:lnTo>
                    <a:pt x="367672" y="18879"/>
                  </a:lnTo>
                  <a:lnTo>
                    <a:pt x="424486" y="20627"/>
                  </a:lnTo>
                  <a:lnTo>
                    <a:pt x="483109" y="20973"/>
                  </a:lnTo>
                  <a:lnTo>
                    <a:pt x="539717" y="22202"/>
                  </a:lnTo>
                  <a:lnTo>
                    <a:pt x="600944" y="28286"/>
                  </a:lnTo>
                  <a:lnTo>
                    <a:pt x="642603" y="30119"/>
                  </a:lnTo>
                  <a:lnTo>
                    <a:pt x="687634" y="30934"/>
                  </a:lnTo>
                  <a:lnTo>
                    <a:pt x="746546" y="34513"/>
                  </a:lnTo>
                  <a:lnTo>
                    <a:pt x="803482" y="40613"/>
                  </a:lnTo>
                  <a:lnTo>
                    <a:pt x="862500" y="41669"/>
                  </a:lnTo>
                  <a:lnTo>
                    <a:pt x="915081" y="41983"/>
                  </a:lnTo>
                  <a:lnTo>
                    <a:pt x="977065" y="42075"/>
                  </a:lnTo>
                  <a:lnTo>
                    <a:pt x="1038920" y="34871"/>
                  </a:lnTo>
                  <a:lnTo>
                    <a:pt x="109496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316891" y="5653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00845" y="5609176"/>
              <a:ext cx="321373" cy="296990"/>
            </a:xfrm>
            <a:custGeom>
              <a:avLst/>
              <a:gdLst/>
              <a:ahLst/>
              <a:cxnLst/>
              <a:rect l="0" t="0" r="0" b="0"/>
              <a:pathLst>
                <a:path w="321373" h="296990">
                  <a:moveTo>
                    <a:pt x="5517" y="97269"/>
                  </a:moveTo>
                  <a:lnTo>
                    <a:pt x="25761" y="53307"/>
                  </a:lnTo>
                  <a:lnTo>
                    <a:pt x="44921" y="23022"/>
                  </a:lnTo>
                  <a:lnTo>
                    <a:pt x="61635" y="8509"/>
                  </a:lnTo>
                  <a:lnTo>
                    <a:pt x="71005" y="3000"/>
                  </a:lnTo>
                  <a:lnTo>
                    <a:pt x="90775" y="0"/>
                  </a:lnTo>
                  <a:lnTo>
                    <a:pt x="100960" y="837"/>
                  </a:lnTo>
                  <a:lnTo>
                    <a:pt x="118516" y="8007"/>
                  </a:lnTo>
                  <a:lnTo>
                    <a:pt x="126474" y="13195"/>
                  </a:lnTo>
                  <a:lnTo>
                    <a:pt x="138434" y="28317"/>
                  </a:lnTo>
                  <a:lnTo>
                    <a:pt x="163098" y="90277"/>
                  </a:lnTo>
                  <a:lnTo>
                    <a:pt x="171825" y="143591"/>
                  </a:lnTo>
                  <a:lnTo>
                    <a:pt x="165144" y="198013"/>
                  </a:lnTo>
                  <a:lnTo>
                    <a:pt x="143579" y="260188"/>
                  </a:lnTo>
                  <a:lnTo>
                    <a:pt x="118564" y="290081"/>
                  </a:lnTo>
                  <a:lnTo>
                    <a:pt x="106618" y="294831"/>
                  </a:lnTo>
                  <a:lnTo>
                    <a:pt x="77748" y="296989"/>
                  </a:lnTo>
                  <a:lnTo>
                    <a:pt x="51658" y="290928"/>
                  </a:lnTo>
                  <a:lnTo>
                    <a:pt x="29534" y="279266"/>
                  </a:lnTo>
                  <a:lnTo>
                    <a:pt x="11902" y="262385"/>
                  </a:lnTo>
                  <a:lnTo>
                    <a:pt x="2506" y="240065"/>
                  </a:lnTo>
                  <a:lnTo>
                    <a:pt x="0" y="227561"/>
                  </a:lnTo>
                  <a:lnTo>
                    <a:pt x="1839" y="216886"/>
                  </a:lnTo>
                  <a:lnTo>
                    <a:pt x="13241" y="198785"/>
                  </a:lnTo>
                  <a:lnTo>
                    <a:pt x="39392" y="175441"/>
                  </a:lnTo>
                  <a:lnTo>
                    <a:pt x="65416" y="167107"/>
                  </a:lnTo>
                  <a:lnTo>
                    <a:pt x="95310" y="165743"/>
                  </a:lnTo>
                  <a:lnTo>
                    <a:pt x="155749" y="180812"/>
                  </a:lnTo>
                  <a:lnTo>
                    <a:pt x="206398" y="194942"/>
                  </a:lnTo>
                  <a:lnTo>
                    <a:pt x="264736" y="215089"/>
                  </a:lnTo>
                  <a:lnTo>
                    <a:pt x="321372" y="234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6824117" y="1832055"/>
            <a:ext cx="1666078" cy="1147339"/>
            <a:chOff x="6824117" y="1832055"/>
            <a:chExt cx="1666078" cy="1147339"/>
          </a:xfrm>
        </p:grpSpPr>
        <p:sp>
          <p:nvSpPr>
            <p:cNvPr id="106" name="Freeform 105"/>
            <p:cNvSpPr/>
            <p:nvPr/>
          </p:nvSpPr>
          <p:spPr>
            <a:xfrm>
              <a:off x="6941738" y="2181553"/>
              <a:ext cx="435735" cy="478167"/>
            </a:xfrm>
            <a:custGeom>
              <a:avLst/>
              <a:gdLst/>
              <a:ahLst/>
              <a:cxnLst/>
              <a:rect l="0" t="0" r="0" b="0"/>
              <a:pathLst>
                <a:path w="435735" h="478167">
                  <a:moveTo>
                    <a:pt x="280811" y="39960"/>
                  </a:moveTo>
                  <a:lnTo>
                    <a:pt x="262830" y="24318"/>
                  </a:lnTo>
                  <a:lnTo>
                    <a:pt x="216659" y="5116"/>
                  </a:lnTo>
                  <a:lnTo>
                    <a:pt x="180174" y="0"/>
                  </a:lnTo>
                  <a:lnTo>
                    <a:pt x="145318" y="4073"/>
                  </a:lnTo>
                  <a:lnTo>
                    <a:pt x="112763" y="18278"/>
                  </a:lnTo>
                  <a:lnTo>
                    <a:pt x="58285" y="63350"/>
                  </a:lnTo>
                  <a:lnTo>
                    <a:pt x="33293" y="93293"/>
                  </a:lnTo>
                  <a:lnTo>
                    <a:pt x="12294" y="150494"/>
                  </a:lnTo>
                  <a:lnTo>
                    <a:pt x="0" y="208066"/>
                  </a:lnTo>
                  <a:lnTo>
                    <a:pt x="2814" y="270088"/>
                  </a:lnTo>
                  <a:lnTo>
                    <a:pt x="14635" y="330259"/>
                  </a:lnTo>
                  <a:lnTo>
                    <a:pt x="31354" y="384085"/>
                  </a:lnTo>
                  <a:lnTo>
                    <a:pt x="56841" y="423270"/>
                  </a:lnTo>
                  <a:lnTo>
                    <a:pt x="93981" y="453540"/>
                  </a:lnTo>
                  <a:lnTo>
                    <a:pt x="132907" y="472638"/>
                  </a:lnTo>
                  <a:lnTo>
                    <a:pt x="178626" y="478166"/>
                  </a:lnTo>
                  <a:lnTo>
                    <a:pt x="237719" y="467131"/>
                  </a:lnTo>
                  <a:lnTo>
                    <a:pt x="269993" y="451708"/>
                  </a:lnTo>
                  <a:lnTo>
                    <a:pt x="333428" y="402693"/>
                  </a:lnTo>
                  <a:lnTo>
                    <a:pt x="391033" y="344780"/>
                  </a:lnTo>
                  <a:lnTo>
                    <a:pt x="419610" y="301902"/>
                  </a:lnTo>
                  <a:lnTo>
                    <a:pt x="432550" y="261981"/>
                  </a:lnTo>
                  <a:lnTo>
                    <a:pt x="435734" y="213628"/>
                  </a:lnTo>
                  <a:lnTo>
                    <a:pt x="426923" y="151127"/>
                  </a:lnTo>
                  <a:lnTo>
                    <a:pt x="414181" y="115402"/>
                  </a:lnTo>
                  <a:lnTo>
                    <a:pt x="400917" y="94546"/>
                  </a:lnTo>
                  <a:lnTo>
                    <a:pt x="372550" y="69652"/>
                  </a:lnTo>
                  <a:lnTo>
                    <a:pt x="336199" y="49797"/>
                  </a:lnTo>
                  <a:lnTo>
                    <a:pt x="291339" y="39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453352" y="2590010"/>
              <a:ext cx="27847" cy="31855"/>
            </a:xfrm>
            <a:custGeom>
              <a:avLst/>
              <a:gdLst/>
              <a:ahLst/>
              <a:cxnLst/>
              <a:rect l="0" t="0" r="0" b="0"/>
              <a:pathLst>
                <a:path w="27847" h="31855">
                  <a:moveTo>
                    <a:pt x="21881" y="0"/>
                  </a:moveTo>
                  <a:lnTo>
                    <a:pt x="5113" y="5589"/>
                  </a:lnTo>
                  <a:lnTo>
                    <a:pt x="1344" y="10745"/>
                  </a:lnTo>
                  <a:lnTo>
                    <a:pt x="0" y="17692"/>
                  </a:lnTo>
                  <a:lnTo>
                    <a:pt x="275" y="25833"/>
                  </a:lnTo>
                  <a:lnTo>
                    <a:pt x="5137" y="30090"/>
                  </a:lnTo>
                  <a:lnTo>
                    <a:pt x="23018" y="31701"/>
                  </a:lnTo>
                  <a:lnTo>
                    <a:pt x="27319" y="29323"/>
                  </a:lnTo>
                  <a:lnTo>
                    <a:pt x="27846" y="25397"/>
                  </a:lnTo>
                  <a:lnTo>
                    <a:pt x="25858" y="20441"/>
                  </a:lnTo>
                  <a:lnTo>
                    <a:pt x="23362" y="20646"/>
                  </a:lnTo>
                  <a:lnTo>
                    <a:pt x="17470" y="30233"/>
                  </a:lnTo>
                  <a:lnTo>
                    <a:pt x="17771" y="31854"/>
                  </a:lnTo>
                  <a:lnTo>
                    <a:pt x="24343" y="27415"/>
                  </a:lnTo>
                  <a:lnTo>
                    <a:pt x="25862" y="25296"/>
                  </a:lnTo>
                  <a:lnTo>
                    <a:pt x="25705" y="23883"/>
                  </a:lnTo>
                  <a:lnTo>
                    <a:pt x="2188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654218" y="2232041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3119" y="42692"/>
                  </a:lnTo>
                  <a:lnTo>
                    <a:pt x="10722" y="103238"/>
                  </a:lnTo>
                  <a:lnTo>
                    <a:pt x="18668" y="161336"/>
                  </a:lnTo>
                  <a:lnTo>
                    <a:pt x="20585" y="223202"/>
                  </a:lnTo>
                  <a:lnTo>
                    <a:pt x="20917" y="271894"/>
                  </a:lnTo>
                  <a:lnTo>
                    <a:pt x="21015" y="323367"/>
                  </a:lnTo>
                  <a:lnTo>
                    <a:pt x="22218" y="381246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29180" y="2131098"/>
              <a:ext cx="204064" cy="479963"/>
            </a:xfrm>
            <a:custGeom>
              <a:avLst/>
              <a:gdLst/>
              <a:ahLst/>
              <a:cxnLst/>
              <a:rect l="0" t="0" r="0" b="0"/>
              <a:pathLst>
                <a:path w="204064" h="479963">
                  <a:moveTo>
                    <a:pt x="204063" y="79886"/>
                  </a:moveTo>
                  <a:lnTo>
                    <a:pt x="161402" y="134000"/>
                  </a:lnTo>
                  <a:lnTo>
                    <a:pt x="126782" y="192601"/>
                  </a:lnTo>
                  <a:lnTo>
                    <a:pt x="91750" y="253523"/>
                  </a:lnTo>
                  <a:lnTo>
                    <a:pt x="72087" y="307164"/>
                  </a:lnTo>
                  <a:lnTo>
                    <a:pt x="53337" y="369172"/>
                  </a:lnTo>
                  <a:lnTo>
                    <a:pt x="53858" y="410225"/>
                  </a:lnTo>
                  <a:lnTo>
                    <a:pt x="61422" y="446436"/>
                  </a:lnTo>
                  <a:lnTo>
                    <a:pt x="76662" y="473803"/>
                  </a:lnTo>
                  <a:lnTo>
                    <a:pt x="84034" y="478198"/>
                  </a:lnTo>
                  <a:lnTo>
                    <a:pt x="101584" y="479962"/>
                  </a:lnTo>
                  <a:lnTo>
                    <a:pt x="117963" y="473726"/>
                  </a:lnTo>
                  <a:lnTo>
                    <a:pt x="125606" y="468788"/>
                  </a:lnTo>
                  <a:lnTo>
                    <a:pt x="137219" y="453943"/>
                  </a:lnTo>
                  <a:lnTo>
                    <a:pt x="141952" y="445071"/>
                  </a:lnTo>
                  <a:lnTo>
                    <a:pt x="144093" y="425854"/>
                  </a:lnTo>
                  <a:lnTo>
                    <a:pt x="132909" y="367254"/>
                  </a:lnTo>
                  <a:lnTo>
                    <a:pt x="121889" y="334658"/>
                  </a:lnTo>
                  <a:lnTo>
                    <a:pt x="92710" y="279032"/>
                  </a:lnTo>
                  <a:lnTo>
                    <a:pt x="74790" y="240756"/>
                  </a:lnTo>
                  <a:lnTo>
                    <a:pt x="28417" y="183264"/>
                  </a:lnTo>
                  <a:lnTo>
                    <a:pt x="1113" y="121832"/>
                  </a:lnTo>
                  <a:lnTo>
                    <a:pt x="0" y="100869"/>
                  </a:lnTo>
                  <a:lnTo>
                    <a:pt x="8816" y="58814"/>
                  </a:lnTo>
                  <a:lnTo>
                    <a:pt x="24030" y="32828"/>
                  </a:lnTo>
                  <a:lnTo>
                    <a:pt x="43355" y="10311"/>
                  </a:lnTo>
                  <a:lnTo>
                    <a:pt x="66347" y="2171"/>
                  </a:lnTo>
                  <a:lnTo>
                    <a:pt x="80667" y="0"/>
                  </a:lnTo>
                  <a:lnTo>
                    <a:pt x="102817" y="3827"/>
                  </a:lnTo>
                  <a:lnTo>
                    <a:pt x="111999" y="8123"/>
                  </a:lnTo>
                  <a:lnTo>
                    <a:pt x="125322" y="25375"/>
                  </a:lnTo>
                  <a:lnTo>
                    <a:pt x="140893" y="58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33161" y="2063585"/>
              <a:ext cx="410612" cy="94758"/>
            </a:xfrm>
            <a:custGeom>
              <a:avLst/>
              <a:gdLst/>
              <a:ahLst/>
              <a:cxnLst/>
              <a:rect l="0" t="0" r="0" b="0"/>
              <a:pathLst>
                <a:path w="410612" h="94758">
                  <a:moveTo>
                    <a:pt x="410611" y="0"/>
                  </a:moveTo>
                  <a:lnTo>
                    <a:pt x="355566" y="25194"/>
                  </a:lnTo>
                  <a:lnTo>
                    <a:pt x="316442" y="36581"/>
                  </a:lnTo>
                  <a:lnTo>
                    <a:pt x="257652" y="44141"/>
                  </a:lnTo>
                  <a:lnTo>
                    <a:pt x="205962" y="50963"/>
                  </a:lnTo>
                  <a:lnTo>
                    <a:pt x="148177" y="63874"/>
                  </a:lnTo>
                  <a:lnTo>
                    <a:pt x="94260" y="77348"/>
                  </a:lnTo>
                  <a:lnTo>
                    <a:pt x="38029" y="9010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24117" y="1832055"/>
              <a:ext cx="1666078" cy="1147339"/>
            </a:xfrm>
            <a:custGeom>
              <a:avLst/>
              <a:gdLst/>
              <a:ahLst/>
              <a:cxnLst/>
              <a:rect l="0" t="0" r="0" b="0"/>
              <a:pathLst>
                <a:path w="1666078" h="1147339">
                  <a:moveTo>
                    <a:pt x="1019613" y="63074"/>
                  </a:moveTo>
                  <a:lnTo>
                    <a:pt x="1001633" y="47433"/>
                  </a:lnTo>
                  <a:lnTo>
                    <a:pt x="949872" y="28230"/>
                  </a:lnTo>
                  <a:lnTo>
                    <a:pt x="898734" y="17525"/>
                  </a:lnTo>
                  <a:lnTo>
                    <a:pt x="839128" y="12533"/>
                  </a:lnTo>
                  <a:lnTo>
                    <a:pt x="794728" y="11366"/>
                  </a:lnTo>
                  <a:lnTo>
                    <a:pt x="736171" y="13828"/>
                  </a:lnTo>
                  <a:lnTo>
                    <a:pt x="679356" y="19551"/>
                  </a:lnTo>
                  <a:lnTo>
                    <a:pt x="624242" y="29087"/>
                  </a:lnTo>
                  <a:lnTo>
                    <a:pt x="561919" y="45673"/>
                  </a:lnTo>
                  <a:lnTo>
                    <a:pt x="506938" y="60763"/>
                  </a:lnTo>
                  <a:lnTo>
                    <a:pt x="451018" y="85061"/>
                  </a:lnTo>
                  <a:lnTo>
                    <a:pt x="394912" y="112391"/>
                  </a:lnTo>
                  <a:lnTo>
                    <a:pt x="339937" y="147555"/>
                  </a:lnTo>
                  <a:lnTo>
                    <a:pt x="283235" y="191067"/>
                  </a:lnTo>
                  <a:lnTo>
                    <a:pt x="221725" y="242276"/>
                  </a:lnTo>
                  <a:lnTo>
                    <a:pt x="168275" y="295899"/>
                  </a:lnTo>
                  <a:lnTo>
                    <a:pt x="123267" y="356412"/>
                  </a:lnTo>
                  <a:lnTo>
                    <a:pt x="90702" y="408103"/>
                  </a:lnTo>
                  <a:lnTo>
                    <a:pt x="61738" y="463374"/>
                  </a:lnTo>
                  <a:lnTo>
                    <a:pt x="39076" y="519352"/>
                  </a:lnTo>
                  <a:lnTo>
                    <a:pt x="23335" y="574300"/>
                  </a:lnTo>
                  <a:lnTo>
                    <a:pt x="12081" y="626401"/>
                  </a:lnTo>
                  <a:lnTo>
                    <a:pt x="3921" y="686736"/>
                  </a:lnTo>
                  <a:lnTo>
                    <a:pt x="0" y="746342"/>
                  </a:lnTo>
                  <a:lnTo>
                    <a:pt x="5911" y="807393"/>
                  </a:lnTo>
                  <a:lnTo>
                    <a:pt x="14531" y="866420"/>
                  </a:lnTo>
                  <a:lnTo>
                    <a:pt x="38070" y="922879"/>
                  </a:lnTo>
                  <a:lnTo>
                    <a:pt x="79165" y="980207"/>
                  </a:lnTo>
                  <a:lnTo>
                    <a:pt x="100154" y="1005391"/>
                  </a:lnTo>
                  <a:lnTo>
                    <a:pt x="155009" y="1041996"/>
                  </a:lnTo>
                  <a:lnTo>
                    <a:pt x="208752" y="1070054"/>
                  </a:lnTo>
                  <a:lnTo>
                    <a:pt x="267129" y="1096727"/>
                  </a:lnTo>
                  <a:lnTo>
                    <a:pt x="327199" y="1115707"/>
                  </a:lnTo>
                  <a:lnTo>
                    <a:pt x="381371" y="1124330"/>
                  </a:lnTo>
                  <a:lnTo>
                    <a:pt x="437132" y="1134439"/>
                  </a:lnTo>
                  <a:lnTo>
                    <a:pt x="496327" y="1144581"/>
                  </a:lnTo>
                  <a:lnTo>
                    <a:pt x="558409" y="1146931"/>
                  </a:lnTo>
                  <a:lnTo>
                    <a:pt x="607140" y="1147338"/>
                  </a:lnTo>
                  <a:lnTo>
                    <a:pt x="667602" y="1140240"/>
                  </a:lnTo>
                  <a:lnTo>
                    <a:pt x="727725" y="1134505"/>
                  </a:lnTo>
                  <a:lnTo>
                    <a:pt x="789991" y="1122454"/>
                  </a:lnTo>
                  <a:lnTo>
                    <a:pt x="838753" y="1112269"/>
                  </a:lnTo>
                  <a:lnTo>
                    <a:pt x="900397" y="1097178"/>
                  </a:lnTo>
                  <a:lnTo>
                    <a:pt x="949325" y="1080604"/>
                  </a:lnTo>
                  <a:lnTo>
                    <a:pt x="1011492" y="1060811"/>
                  </a:lnTo>
                  <a:lnTo>
                    <a:pt x="1074161" y="1040306"/>
                  </a:lnTo>
                  <a:lnTo>
                    <a:pt x="1131601" y="1009350"/>
                  </a:lnTo>
                  <a:lnTo>
                    <a:pt x="1188007" y="979492"/>
                  </a:lnTo>
                  <a:lnTo>
                    <a:pt x="1249798" y="951064"/>
                  </a:lnTo>
                  <a:lnTo>
                    <a:pt x="1302688" y="915683"/>
                  </a:lnTo>
                  <a:lnTo>
                    <a:pt x="1356982" y="881831"/>
                  </a:lnTo>
                  <a:lnTo>
                    <a:pt x="1419540" y="831330"/>
                  </a:lnTo>
                  <a:lnTo>
                    <a:pt x="1481229" y="778969"/>
                  </a:lnTo>
                  <a:lnTo>
                    <a:pt x="1523841" y="723244"/>
                  </a:lnTo>
                  <a:lnTo>
                    <a:pt x="1559927" y="664174"/>
                  </a:lnTo>
                  <a:lnTo>
                    <a:pt x="1595152" y="610684"/>
                  </a:lnTo>
                  <a:lnTo>
                    <a:pt x="1621931" y="554811"/>
                  </a:lnTo>
                  <a:lnTo>
                    <a:pt x="1646716" y="495720"/>
                  </a:lnTo>
                  <a:lnTo>
                    <a:pt x="1661635" y="443463"/>
                  </a:lnTo>
                  <a:lnTo>
                    <a:pt x="1666077" y="396101"/>
                  </a:lnTo>
                  <a:lnTo>
                    <a:pt x="1654002" y="334180"/>
                  </a:lnTo>
                  <a:lnTo>
                    <a:pt x="1642888" y="284952"/>
                  </a:lnTo>
                  <a:lnTo>
                    <a:pt x="1612503" y="222086"/>
                  </a:lnTo>
                  <a:lnTo>
                    <a:pt x="1572617" y="168546"/>
                  </a:lnTo>
                  <a:lnTo>
                    <a:pt x="1511964" y="115933"/>
                  </a:lnTo>
                  <a:lnTo>
                    <a:pt x="1491120" y="102945"/>
                  </a:lnTo>
                  <a:lnTo>
                    <a:pt x="1431543" y="75661"/>
                  </a:lnTo>
                  <a:lnTo>
                    <a:pt x="1379965" y="55985"/>
                  </a:lnTo>
                  <a:lnTo>
                    <a:pt x="1324718" y="33901"/>
                  </a:lnTo>
                  <a:lnTo>
                    <a:pt x="1263154" y="17927"/>
                  </a:lnTo>
                  <a:lnTo>
                    <a:pt x="1212006" y="12653"/>
                  </a:lnTo>
                  <a:lnTo>
                    <a:pt x="1149557" y="3635"/>
                  </a:lnTo>
                  <a:lnTo>
                    <a:pt x="1098150" y="1009"/>
                  </a:lnTo>
                  <a:lnTo>
                    <a:pt x="1040154" y="231"/>
                  </a:lnTo>
                  <a:lnTo>
                    <a:pt x="984235" y="0"/>
                  </a:lnTo>
                  <a:lnTo>
                    <a:pt x="923734" y="1102"/>
                  </a:lnTo>
                  <a:lnTo>
                    <a:pt x="863692" y="8317"/>
                  </a:lnTo>
                  <a:lnTo>
                    <a:pt x="803417" y="18116"/>
                  </a:lnTo>
                  <a:lnTo>
                    <a:pt x="766929" y="20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649993" y="84228"/>
            <a:ext cx="5435479" cy="566177"/>
            <a:chOff x="649993" y="84228"/>
            <a:chExt cx="5435479" cy="566177"/>
          </a:xfrm>
        </p:grpSpPr>
        <p:sp>
          <p:nvSpPr>
            <p:cNvPr id="2" name="Freeform 1"/>
            <p:cNvSpPr/>
            <p:nvPr/>
          </p:nvSpPr>
          <p:spPr>
            <a:xfrm>
              <a:off x="649993" y="242155"/>
              <a:ext cx="496465" cy="392394"/>
            </a:xfrm>
            <a:custGeom>
              <a:avLst/>
              <a:gdLst/>
              <a:ahLst/>
              <a:cxnLst/>
              <a:rect l="0" t="0" r="0" b="0"/>
              <a:pathLst>
                <a:path w="496465" h="392394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177" y="75331"/>
                  </a:lnTo>
                  <a:lnTo>
                    <a:pt x="8186" y="124356"/>
                  </a:lnTo>
                  <a:lnTo>
                    <a:pt x="13461" y="186088"/>
                  </a:lnTo>
                  <a:lnTo>
                    <a:pt x="22578" y="235031"/>
                  </a:lnTo>
                  <a:lnTo>
                    <a:pt x="46026" y="294084"/>
                  </a:lnTo>
                  <a:lnTo>
                    <a:pt x="73188" y="350809"/>
                  </a:lnTo>
                  <a:lnTo>
                    <a:pt x="90221" y="369605"/>
                  </a:lnTo>
                  <a:lnTo>
                    <a:pt x="99676" y="376254"/>
                  </a:lnTo>
                  <a:lnTo>
                    <a:pt x="122660" y="383643"/>
                  </a:lnTo>
                  <a:lnTo>
                    <a:pt x="135341" y="385614"/>
                  </a:lnTo>
                  <a:lnTo>
                    <a:pt x="147303" y="383418"/>
                  </a:lnTo>
                  <a:lnTo>
                    <a:pt x="169954" y="371619"/>
                  </a:lnTo>
                  <a:lnTo>
                    <a:pt x="196848" y="345246"/>
                  </a:lnTo>
                  <a:lnTo>
                    <a:pt x="218490" y="296487"/>
                  </a:lnTo>
                  <a:lnTo>
                    <a:pt x="230911" y="241796"/>
                  </a:lnTo>
                  <a:lnTo>
                    <a:pt x="230247" y="203054"/>
                  </a:lnTo>
                  <a:lnTo>
                    <a:pt x="227875" y="188512"/>
                  </a:lnTo>
                  <a:lnTo>
                    <a:pt x="245369" y="251560"/>
                  </a:lnTo>
                  <a:lnTo>
                    <a:pt x="270940" y="313584"/>
                  </a:lnTo>
                  <a:lnTo>
                    <a:pt x="292150" y="352487"/>
                  </a:lnTo>
                  <a:lnTo>
                    <a:pt x="310370" y="371520"/>
                  </a:lnTo>
                  <a:lnTo>
                    <a:pt x="345947" y="389800"/>
                  </a:lnTo>
                  <a:lnTo>
                    <a:pt x="369375" y="392393"/>
                  </a:lnTo>
                  <a:lnTo>
                    <a:pt x="391485" y="388476"/>
                  </a:lnTo>
                  <a:lnTo>
                    <a:pt x="413010" y="378937"/>
                  </a:lnTo>
                  <a:lnTo>
                    <a:pt x="431156" y="360659"/>
                  </a:lnTo>
                  <a:lnTo>
                    <a:pt x="461868" y="305681"/>
                  </a:lnTo>
                  <a:lnTo>
                    <a:pt x="484530" y="257043"/>
                  </a:lnTo>
                  <a:lnTo>
                    <a:pt x="493736" y="205622"/>
                  </a:lnTo>
                  <a:lnTo>
                    <a:pt x="496464" y="149053"/>
                  </a:lnTo>
                  <a:lnTo>
                    <a:pt x="491797" y="88714"/>
                  </a:lnTo>
                  <a:lnTo>
                    <a:pt x="479372" y="33202"/>
                  </a:lnTo>
                  <a:lnTo>
                    <a:pt x="47655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0248" y="368497"/>
              <a:ext cx="115815" cy="231584"/>
            </a:xfrm>
            <a:custGeom>
              <a:avLst/>
              <a:gdLst/>
              <a:ahLst/>
              <a:cxnLst/>
              <a:rect l="0" t="0" r="0" b="0"/>
              <a:pathLst>
                <a:path w="115815" h="231584">
                  <a:moveTo>
                    <a:pt x="0" y="63171"/>
                  </a:moveTo>
                  <a:lnTo>
                    <a:pt x="14654" y="116198"/>
                  </a:lnTo>
                  <a:lnTo>
                    <a:pt x="23334" y="176840"/>
                  </a:lnTo>
                  <a:lnTo>
                    <a:pt x="29956" y="226264"/>
                  </a:lnTo>
                  <a:lnTo>
                    <a:pt x="29329" y="231561"/>
                  </a:lnTo>
                  <a:lnTo>
                    <a:pt x="27742" y="231583"/>
                  </a:lnTo>
                  <a:lnTo>
                    <a:pt x="16788" y="206402"/>
                  </a:lnTo>
                  <a:lnTo>
                    <a:pt x="8234" y="149045"/>
                  </a:lnTo>
                  <a:lnTo>
                    <a:pt x="1626" y="94432"/>
                  </a:lnTo>
                  <a:lnTo>
                    <a:pt x="6962" y="70825"/>
                  </a:lnTo>
                  <a:lnTo>
                    <a:pt x="23120" y="44382"/>
                  </a:lnTo>
                  <a:lnTo>
                    <a:pt x="45845" y="21729"/>
                  </a:lnTo>
                  <a:lnTo>
                    <a:pt x="55130" y="14486"/>
                  </a:lnTo>
                  <a:lnTo>
                    <a:pt x="77925" y="643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18328" y="431668"/>
              <a:ext cx="13548" cy="157928"/>
            </a:xfrm>
            <a:custGeom>
              <a:avLst/>
              <a:gdLst/>
              <a:ahLst/>
              <a:cxnLst/>
              <a:rect l="0" t="0" r="0" b="0"/>
              <a:pathLst>
                <a:path w="13548" h="157928">
                  <a:moveTo>
                    <a:pt x="13547" y="0"/>
                  </a:moveTo>
                  <a:lnTo>
                    <a:pt x="2369" y="16768"/>
                  </a:lnTo>
                  <a:lnTo>
                    <a:pt x="0" y="34358"/>
                  </a:lnTo>
                  <a:lnTo>
                    <a:pt x="9857" y="85763"/>
                  </a:lnTo>
                  <a:lnTo>
                    <a:pt x="12818" y="131628"/>
                  </a:lnTo>
                  <a:lnTo>
                    <a:pt x="1354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1347" y="2316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2445" y="23162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3120" y="210097"/>
                  </a:lnTo>
                  <a:lnTo>
                    <a:pt x="5214" y="259953"/>
                  </a:lnTo>
                  <a:lnTo>
                    <a:pt x="4664" y="30436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217" y="362908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5" y="0"/>
                  </a:lnTo>
                  <a:lnTo>
                    <a:pt x="152035" y="3495"/>
                  </a:lnTo>
                  <a:lnTo>
                    <a:pt x="114068" y="12377"/>
                  </a:lnTo>
                  <a:lnTo>
                    <a:pt x="59317" y="2096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354713"/>
              <a:ext cx="200645" cy="232009"/>
            </a:xfrm>
            <a:custGeom>
              <a:avLst/>
              <a:gdLst/>
              <a:ahLst/>
              <a:cxnLst/>
              <a:rect l="0" t="0" r="0" b="0"/>
              <a:pathLst>
                <a:path w="200645" h="232009">
                  <a:moveTo>
                    <a:pt x="0" y="87483"/>
                  </a:moveTo>
                  <a:lnTo>
                    <a:pt x="48931" y="87483"/>
                  </a:lnTo>
                  <a:lnTo>
                    <a:pt x="108061" y="81894"/>
                  </a:lnTo>
                  <a:lnTo>
                    <a:pt x="167435" y="66153"/>
                  </a:lnTo>
                  <a:lnTo>
                    <a:pt x="178304" y="62734"/>
                  </a:lnTo>
                  <a:lnTo>
                    <a:pt x="186720" y="56946"/>
                  </a:lnTo>
                  <a:lnTo>
                    <a:pt x="199190" y="41156"/>
                  </a:lnTo>
                  <a:lnTo>
                    <a:pt x="200644" y="33202"/>
                  </a:lnTo>
                  <a:lnTo>
                    <a:pt x="199273" y="25559"/>
                  </a:lnTo>
                  <a:lnTo>
                    <a:pt x="196020" y="18125"/>
                  </a:lnTo>
                  <a:lnTo>
                    <a:pt x="183046" y="6744"/>
                  </a:lnTo>
                  <a:lnTo>
                    <a:pt x="174673" y="2072"/>
                  </a:lnTo>
                  <a:lnTo>
                    <a:pt x="156011" y="0"/>
                  </a:lnTo>
                  <a:lnTo>
                    <a:pt x="115435" y="8202"/>
                  </a:lnTo>
                  <a:lnTo>
                    <a:pt x="61674" y="42602"/>
                  </a:lnTo>
                  <a:lnTo>
                    <a:pt x="47688" y="59347"/>
                  </a:lnTo>
                  <a:lnTo>
                    <a:pt x="8809" y="120734"/>
                  </a:lnTo>
                  <a:lnTo>
                    <a:pt x="7035" y="140866"/>
                  </a:lnTo>
                  <a:lnTo>
                    <a:pt x="11315" y="161512"/>
                  </a:lnTo>
                  <a:lnTo>
                    <a:pt x="26880" y="191696"/>
                  </a:lnTo>
                  <a:lnTo>
                    <a:pt x="39632" y="208279"/>
                  </a:lnTo>
                  <a:lnTo>
                    <a:pt x="65555" y="225180"/>
                  </a:lnTo>
                  <a:lnTo>
                    <a:pt x="101052" y="232008"/>
                  </a:lnTo>
                  <a:lnTo>
                    <a:pt x="152629" y="225909"/>
                  </a:lnTo>
                  <a:lnTo>
                    <a:pt x="189513" y="2138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63364" y="84228"/>
              <a:ext cx="26647" cy="231628"/>
            </a:xfrm>
            <a:custGeom>
              <a:avLst/>
              <a:gdLst/>
              <a:ahLst/>
              <a:cxnLst/>
              <a:rect l="0" t="0" r="0" b="0"/>
              <a:pathLst>
                <a:path w="26647" h="231628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10873" y="130196"/>
                  </a:lnTo>
                  <a:lnTo>
                    <a:pt x="16251" y="184901"/>
                  </a:lnTo>
                  <a:lnTo>
                    <a:pt x="2664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37326" y="336911"/>
              <a:ext cx="452726" cy="27038"/>
            </a:xfrm>
            <a:custGeom>
              <a:avLst/>
              <a:gdLst/>
              <a:ahLst/>
              <a:cxnLst/>
              <a:rect l="0" t="0" r="0" b="0"/>
              <a:pathLst>
                <a:path w="452726" h="27038">
                  <a:moveTo>
                    <a:pt x="452725" y="0"/>
                  </a:moveTo>
                  <a:lnTo>
                    <a:pt x="415247" y="8334"/>
                  </a:lnTo>
                  <a:lnTo>
                    <a:pt x="358235" y="10095"/>
                  </a:lnTo>
                  <a:lnTo>
                    <a:pt x="307875" y="10400"/>
                  </a:lnTo>
                  <a:lnTo>
                    <a:pt x="255909" y="16080"/>
                  </a:lnTo>
                  <a:lnTo>
                    <a:pt x="194352" y="20074"/>
                  </a:lnTo>
                  <a:lnTo>
                    <a:pt x="137133" y="23983"/>
                  </a:lnTo>
                  <a:lnTo>
                    <a:pt x="108911" y="27037"/>
                  </a:lnTo>
                  <a:lnTo>
                    <a:pt x="52665" y="22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63668" y="442196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2997" y="188243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9113" y="431668"/>
              <a:ext cx="224538" cy="218737"/>
            </a:xfrm>
            <a:custGeom>
              <a:avLst/>
              <a:gdLst/>
              <a:ahLst/>
              <a:cxnLst/>
              <a:rect l="0" t="0" r="0" b="0"/>
              <a:pathLst>
                <a:path w="224538" h="218737">
                  <a:moveTo>
                    <a:pt x="158296" y="0"/>
                  </a:moveTo>
                  <a:lnTo>
                    <a:pt x="99679" y="0"/>
                  </a:lnTo>
                  <a:lnTo>
                    <a:pt x="46675" y="1170"/>
                  </a:lnTo>
                  <a:lnTo>
                    <a:pt x="23289" y="5589"/>
                  </a:lnTo>
                  <a:lnTo>
                    <a:pt x="14479" y="10745"/>
                  </a:lnTo>
                  <a:lnTo>
                    <a:pt x="1570" y="25833"/>
                  </a:lnTo>
                  <a:lnTo>
                    <a:pt x="0" y="34769"/>
                  </a:lnTo>
                  <a:lnTo>
                    <a:pt x="14589" y="84647"/>
                  </a:lnTo>
                  <a:lnTo>
                    <a:pt x="20377" y="90357"/>
                  </a:lnTo>
                  <a:lnTo>
                    <a:pt x="27746" y="92993"/>
                  </a:lnTo>
                  <a:lnTo>
                    <a:pt x="83306" y="95694"/>
                  </a:lnTo>
                  <a:lnTo>
                    <a:pt x="145980" y="109380"/>
                  </a:lnTo>
                  <a:lnTo>
                    <a:pt x="188358" y="131354"/>
                  </a:lnTo>
                  <a:lnTo>
                    <a:pt x="205192" y="144557"/>
                  </a:lnTo>
                  <a:lnTo>
                    <a:pt x="222234" y="170733"/>
                  </a:lnTo>
                  <a:lnTo>
                    <a:pt x="224537" y="190525"/>
                  </a:lnTo>
                  <a:lnTo>
                    <a:pt x="223514" y="200716"/>
                  </a:lnTo>
                  <a:lnTo>
                    <a:pt x="218152" y="207510"/>
                  </a:lnTo>
                  <a:lnTo>
                    <a:pt x="199717" y="215059"/>
                  </a:lnTo>
                  <a:lnTo>
                    <a:pt x="143688" y="218736"/>
                  </a:lnTo>
                  <a:lnTo>
                    <a:pt x="85446" y="206287"/>
                  </a:lnTo>
                  <a:lnTo>
                    <a:pt x="53011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97089" y="388998"/>
              <a:ext cx="208901" cy="218620"/>
            </a:xfrm>
            <a:custGeom>
              <a:avLst/>
              <a:gdLst/>
              <a:ahLst/>
              <a:cxnLst/>
              <a:rect l="0" t="0" r="0" b="0"/>
              <a:pathLst>
                <a:path w="208901" h="218620">
                  <a:moveTo>
                    <a:pt x="103615" y="105841"/>
                  </a:moveTo>
                  <a:lnTo>
                    <a:pt x="109205" y="89073"/>
                  </a:lnTo>
                  <a:lnTo>
                    <a:pt x="107091" y="56289"/>
                  </a:lnTo>
                  <a:lnTo>
                    <a:pt x="93467" y="22529"/>
                  </a:lnTo>
                  <a:lnTo>
                    <a:pt x="78048" y="7202"/>
                  </a:lnTo>
                  <a:lnTo>
                    <a:pt x="69023" y="1477"/>
                  </a:lnTo>
                  <a:lnTo>
                    <a:pt x="60666" y="0"/>
                  </a:lnTo>
                  <a:lnTo>
                    <a:pt x="52756" y="1355"/>
                  </a:lnTo>
                  <a:lnTo>
                    <a:pt x="45143" y="4598"/>
                  </a:lnTo>
                  <a:lnTo>
                    <a:pt x="33564" y="17560"/>
                  </a:lnTo>
                  <a:lnTo>
                    <a:pt x="6783" y="74155"/>
                  </a:lnTo>
                  <a:lnTo>
                    <a:pt x="0" y="135674"/>
                  </a:lnTo>
                  <a:lnTo>
                    <a:pt x="1412" y="163554"/>
                  </a:lnTo>
                  <a:lnTo>
                    <a:pt x="15361" y="197810"/>
                  </a:lnTo>
                  <a:lnTo>
                    <a:pt x="27737" y="215346"/>
                  </a:lnTo>
                  <a:lnTo>
                    <a:pt x="34312" y="218619"/>
                  </a:lnTo>
                  <a:lnTo>
                    <a:pt x="41035" y="218461"/>
                  </a:lnTo>
                  <a:lnTo>
                    <a:pt x="54745" y="212046"/>
                  </a:lnTo>
                  <a:lnTo>
                    <a:pt x="68637" y="201396"/>
                  </a:lnTo>
                  <a:lnTo>
                    <a:pt x="101579" y="147101"/>
                  </a:lnTo>
                  <a:lnTo>
                    <a:pt x="110421" y="110527"/>
                  </a:lnTo>
                  <a:lnTo>
                    <a:pt x="113409" y="65606"/>
                  </a:lnTo>
                  <a:lnTo>
                    <a:pt x="128769" y="127724"/>
                  </a:lnTo>
                  <a:lnTo>
                    <a:pt x="141701" y="145203"/>
                  </a:lnTo>
                  <a:lnTo>
                    <a:pt x="159147" y="159600"/>
                  </a:lnTo>
                  <a:lnTo>
                    <a:pt x="178599" y="169898"/>
                  </a:lnTo>
                  <a:lnTo>
                    <a:pt x="186360" y="171942"/>
                  </a:lnTo>
                  <a:lnTo>
                    <a:pt x="208900" y="169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35941" y="351903"/>
              <a:ext cx="183047" cy="211933"/>
            </a:xfrm>
            <a:custGeom>
              <a:avLst/>
              <a:gdLst/>
              <a:ahLst/>
              <a:cxnLst/>
              <a:rect l="0" t="0" r="0" b="0"/>
              <a:pathLst>
                <a:path w="183047" h="211933">
                  <a:moveTo>
                    <a:pt x="138504" y="6065"/>
                  </a:moveTo>
                  <a:lnTo>
                    <a:pt x="104882" y="0"/>
                  </a:lnTo>
                  <a:lnTo>
                    <a:pt x="45097" y="10625"/>
                  </a:lnTo>
                  <a:lnTo>
                    <a:pt x="18151" y="26004"/>
                  </a:lnTo>
                  <a:lnTo>
                    <a:pt x="5855" y="41833"/>
                  </a:lnTo>
                  <a:lnTo>
                    <a:pt x="939" y="50968"/>
                  </a:lnTo>
                  <a:lnTo>
                    <a:pt x="0" y="59397"/>
                  </a:lnTo>
                  <a:lnTo>
                    <a:pt x="5197" y="75002"/>
                  </a:lnTo>
                  <a:lnTo>
                    <a:pt x="18425" y="86617"/>
                  </a:lnTo>
                  <a:lnTo>
                    <a:pt x="26866" y="91352"/>
                  </a:lnTo>
                  <a:lnTo>
                    <a:pt x="48723" y="93493"/>
                  </a:lnTo>
                  <a:lnTo>
                    <a:pt x="84217" y="94361"/>
                  </a:lnTo>
                  <a:lnTo>
                    <a:pt x="138288" y="109546"/>
                  </a:lnTo>
                  <a:lnTo>
                    <a:pt x="159465" y="120687"/>
                  </a:lnTo>
                  <a:lnTo>
                    <a:pt x="174336" y="136557"/>
                  </a:lnTo>
                  <a:lnTo>
                    <a:pt x="179940" y="145702"/>
                  </a:lnTo>
                  <a:lnTo>
                    <a:pt x="183046" y="165222"/>
                  </a:lnTo>
                  <a:lnTo>
                    <a:pt x="182237" y="175341"/>
                  </a:lnTo>
                  <a:lnTo>
                    <a:pt x="175099" y="192823"/>
                  </a:lnTo>
                  <a:lnTo>
                    <a:pt x="169920" y="200761"/>
                  </a:lnTo>
                  <a:lnTo>
                    <a:pt x="161787" y="206052"/>
                  </a:lnTo>
                  <a:lnTo>
                    <a:pt x="140274" y="211932"/>
                  </a:lnTo>
                  <a:lnTo>
                    <a:pt x="107443" y="209653"/>
                  </a:lnTo>
                  <a:lnTo>
                    <a:pt x="64908" y="197232"/>
                  </a:lnTo>
                  <a:lnTo>
                    <a:pt x="22691" y="174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90476" y="383753"/>
              <a:ext cx="226209" cy="184786"/>
            </a:xfrm>
            <a:custGeom>
              <a:avLst/>
              <a:gdLst/>
              <a:ahLst/>
              <a:cxnLst/>
              <a:rect l="0" t="0" r="0" b="0"/>
              <a:pathLst>
                <a:path w="226209" h="184786">
                  <a:moveTo>
                    <a:pt x="163037" y="111086"/>
                  </a:moveTo>
                  <a:lnTo>
                    <a:pt x="143908" y="57211"/>
                  </a:lnTo>
                  <a:lnTo>
                    <a:pt x="113234" y="11228"/>
                  </a:lnTo>
                  <a:lnTo>
                    <a:pt x="93329" y="2364"/>
                  </a:lnTo>
                  <a:lnTo>
                    <a:pt x="81470" y="0"/>
                  </a:lnTo>
                  <a:lnTo>
                    <a:pt x="58934" y="3613"/>
                  </a:lnTo>
                  <a:lnTo>
                    <a:pt x="29636" y="18801"/>
                  </a:lnTo>
                  <a:lnTo>
                    <a:pt x="21460" y="24996"/>
                  </a:lnTo>
                  <a:lnTo>
                    <a:pt x="12377" y="44358"/>
                  </a:lnTo>
                  <a:lnTo>
                    <a:pt x="0" y="100089"/>
                  </a:lnTo>
                  <a:lnTo>
                    <a:pt x="2059" y="121406"/>
                  </a:lnTo>
                  <a:lnTo>
                    <a:pt x="15384" y="153138"/>
                  </a:lnTo>
                  <a:lnTo>
                    <a:pt x="30732" y="167990"/>
                  </a:lnTo>
                  <a:lnTo>
                    <a:pt x="39739" y="173589"/>
                  </a:lnTo>
                  <a:lnTo>
                    <a:pt x="62224" y="176690"/>
                  </a:lnTo>
                  <a:lnTo>
                    <a:pt x="85476" y="172998"/>
                  </a:lnTo>
                  <a:lnTo>
                    <a:pt x="103609" y="163559"/>
                  </a:lnTo>
                  <a:lnTo>
                    <a:pt x="116347" y="148445"/>
                  </a:lnTo>
                  <a:lnTo>
                    <a:pt x="124738" y="128860"/>
                  </a:lnTo>
                  <a:lnTo>
                    <a:pt x="128468" y="104558"/>
                  </a:lnTo>
                  <a:lnTo>
                    <a:pt x="130632" y="99715"/>
                  </a:lnTo>
                  <a:lnTo>
                    <a:pt x="133245" y="99996"/>
                  </a:lnTo>
                  <a:lnTo>
                    <a:pt x="139267" y="109666"/>
                  </a:lnTo>
                  <a:lnTo>
                    <a:pt x="155785" y="141351"/>
                  </a:lnTo>
                  <a:lnTo>
                    <a:pt x="177655" y="163337"/>
                  </a:lnTo>
                  <a:lnTo>
                    <a:pt x="195270" y="175253"/>
                  </a:lnTo>
                  <a:lnTo>
                    <a:pt x="226208" y="184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3854" y="188870"/>
              <a:ext cx="166613" cy="400169"/>
            </a:xfrm>
            <a:custGeom>
              <a:avLst/>
              <a:gdLst/>
              <a:ahLst/>
              <a:cxnLst/>
              <a:rect l="0" t="0" r="0" b="0"/>
              <a:pathLst>
                <a:path w="166613" h="400169">
                  <a:moveTo>
                    <a:pt x="124498" y="242798"/>
                  </a:moveTo>
                  <a:lnTo>
                    <a:pt x="114923" y="218751"/>
                  </a:lnTo>
                  <a:lnTo>
                    <a:pt x="104255" y="204425"/>
                  </a:lnTo>
                  <a:lnTo>
                    <a:pt x="95795" y="200838"/>
                  </a:lnTo>
                  <a:lnTo>
                    <a:pt x="73917" y="199973"/>
                  </a:lnTo>
                  <a:lnTo>
                    <a:pt x="54834" y="206607"/>
                  </a:lnTo>
                  <a:lnTo>
                    <a:pt x="38554" y="218524"/>
                  </a:lnTo>
                  <a:lnTo>
                    <a:pt x="23520" y="235519"/>
                  </a:lnTo>
                  <a:lnTo>
                    <a:pt x="7491" y="270407"/>
                  </a:lnTo>
                  <a:lnTo>
                    <a:pt x="0" y="331353"/>
                  </a:lnTo>
                  <a:lnTo>
                    <a:pt x="1042" y="373022"/>
                  </a:lnTo>
                  <a:lnTo>
                    <a:pt x="9577" y="392702"/>
                  </a:lnTo>
                  <a:lnTo>
                    <a:pt x="16299" y="397716"/>
                  </a:lnTo>
                  <a:lnTo>
                    <a:pt x="24289" y="399889"/>
                  </a:lnTo>
                  <a:lnTo>
                    <a:pt x="33126" y="400168"/>
                  </a:lnTo>
                  <a:lnTo>
                    <a:pt x="52303" y="394239"/>
                  </a:lnTo>
                  <a:lnTo>
                    <a:pt x="79710" y="377746"/>
                  </a:lnTo>
                  <a:lnTo>
                    <a:pt x="95234" y="362437"/>
                  </a:lnTo>
                  <a:lnTo>
                    <a:pt x="115957" y="327509"/>
                  </a:lnTo>
                  <a:lnTo>
                    <a:pt x="137873" y="265536"/>
                  </a:lnTo>
                  <a:lnTo>
                    <a:pt x="151273" y="205262"/>
                  </a:lnTo>
                  <a:lnTo>
                    <a:pt x="154658" y="154337"/>
                  </a:lnTo>
                  <a:lnTo>
                    <a:pt x="155661" y="103374"/>
                  </a:lnTo>
                  <a:lnTo>
                    <a:pt x="152881" y="46758"/>
                  </a:lnTo>
                  <a:lnTo>
                    <a:pt x="141413" y="1433"/>
                  </a:lnTo>
                  <a:lnTo>
                    <a:pt x="139284" y="0"/>
                  </a:lnTo>
                  <a:lnTo>
                    <a:pt x="136919" y="14005"/>
                  </a:lnTo>
                  <a:lnTo>
                    <a:pt x="136570" y="76722"/>
                  </a:lnTo>
                  <a:lnTo>
                    <a:pt x="146553" y="139716"/>
                  </a:lnTo>
                  <a:lnTo>
                    <a:pt x="153260" y="190808"/>
                  </a:lnTo>
                  <a:lnTo>
                    <a:pt x="155247" y="242991"/>
                  </a:lnTo>
                  <a:lnTo>
                    <a:pt x="161507" y="301848"/>
                  </a:lnTo>
                  <a:lnTo>
                    <a:pt x="166612" y="337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32580" y="310933"/>
              <a:ext cx="147699" cy="187402"/>
            </a:xfrm>
            <a:custGeom>
              <a:avLst/>
              <a:gdLst/>
              <a:ahLst/>
              <a:cxnLst/>
              <a:rect l="0" t="0" r="0" b="0"/>
              <a:pathLst>
                <a:path w="147699" h="187402">
                  <a:moveTo>
                    <a:pt x="0" y="131263"/>
                  </a:moveTo>
                  <a:lnTo>
                    <a:pt x="17981" y="115622"/>
                  </a:lnTo>
                  <a:lnTo>
                    <a:pt x="73184" y="91656"/>
                  </a:lnTo>
                  <a:lnTo>
                    <a:pt x="134440" y="46771"/>
                  </a:lnTo>
                  <a:lnTo>
                    <a:pt x="142269" y="39840"/>
                  </a:lnTo>
                  <a:lnTo>
                    <a:pt x="146319" y="31710"/>
                  </a:lnTo>
                  <a:lnTo>
                    <a:pt x="147698" y="13318"/>
                  </a:lnTo>
                  <a:lnTo>
                    <a:pt x="142919" y="7010"/>
                  </a:lnTo>
                  <a:lnTo>
                    <a:pt x="125131" y="0"/>
                  </a:lnTo>
                  <a:lnTo>
                    <a:pt x="88809" y="1644"/>
                  </a:lnTo>
                  <a:lnTo>
                    <a:pt x="68326" y="9704"/>
                  </a:lnTo>
                  <a:lnTo>
                    <a:pt x="30524" y="39531"/>
                  </a:lnTo>
                  <a:lnTo>
                    <a:pt x="10864" y="68988"/>
                  </a:lnTo>
                  <a:lnTo>
                    <a:pt x="3219" y="105533"/>
                  </a:lnTo>
                  <a:lnTo>
                    <a:pt x="6543" y="145996"/>
                  </a:lnTo>
                  <a:lnTo>
                    <a:pt x="11381" y="156293"/>
                  </a:lnTo>
                  <a:lnTo>
                    <a:pt x="26115" y="170854"/>
                  </a:lnTo>
                  <a:lnTo>
                    <a:pt x="54141" y="185628"/>
                  </a:lnTo>
                  <a:lnTo>
                    <a:pt x="77485" y="187401"/>
                  </a:lnTo>
                  <a:lnTo>
                    <a:pt x="136870" y="183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05154" y="348903"/>
              <a:ext cx="132753" cy="141515"/>
            </a:xfrm>
            <a:custGeom>
              <a:avLst/>
              <a:gdLst/>
              <a:ahLst/>
              <a:cxnLst/>
              <a:rect l="0" t="0" r="0" b="0"/>
              <a:pathLst>
                <a:path w="132753" h="141515">
                  <a:moveTo>
                    <a:pt x="111696" y="9065"/>
                  </a:moveTo>
                  <a:lnTo>
                    <a:pt x="74218" y="732"/>
                  </a:lnTo>
                  <a:lnTo>
                    <a:pt x="62144" y="0"/>
                  </a:lnTo>
                  <a:lnTo>
                    <a:pt x="42489" y="5426"/>
                  </a:lnTo>
                  <a:lnTo>
                    <a:pt x="25955" y="16807"/>
                  </a:lnTo>
                  <a:lnTo>
                    <a:pt x="10808" y="33563"/>
                  </a:lnTo>
                  <a:lnTo>
                    <a:pt x="2516" y="55828"/>
                  </a:lnTo>
                  <a:lnTo>
                    <a:pt x="0" y="80152"/>
                  </a:lnTo>
                  <a:lnTo>
                    <a:pt x="2782" y="102660"/>
                  </a:lnTo>
                  <a:lnTo>
                    <a:pt x="14156" y="121243"/>
                  </a:lnTo>
                  <a:lnTo>
                    <a:pt x="22103" y="129474"/>
                  </a:lnTo>
                  <a:lnTo>
                    <a:pt x="43410" y="138620"/>
                  </a:lnTo>
                  <a:lnTo>
                    <a:pt x="67308" y="141514"/>
                  </a:lnTo>
                  <a:lnTo>
                    <a:pt x="108127" y="133841"/>
                  </a:lnTo>
                  <a:lnTo>
                    <a:pt x="132752" y="124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43191" y="36849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6" y="37478"/>
                  </a:lnTo>
                  <a:lnTo>
                    <a:pt x="290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32663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16891" y="329388"/>
              <a:ext cx="278286" cy="165452"/>
            </a:xfrm>
            <a:custGeom>
              <a:avLst/>
              <a:gdLst/>
              <a:ahLst/>
              <a:cxnLst/>
              <a:rect l="0" t="0" r="0" b="0"/>
              <a:pathLst>
                <a:path w="278286" h="165452">
                  <a:moveTo>
                    <a:pt x="0" y="39109"/>
                  </a:moveTo>
                  <a:lnTo>
                    <a:pt x="11453" y="93253"/>
                  </a:lnTo>
                  <a:lnTo>
                    <a:pt x="24749" y="142611"/>
                  </a:lnTo>
                  <a:lnTo>
                    <a:pt x="27028" y="145545"/>
                  </a:lnTo>
                  <a:lnTo>
                    <a:pt x="28547" y="142822"/>
                  </a:lnTo>
                  <a:lnTo>
                    <a:pt x="31186" y="92281"/>
                  </a:lnTo>
                  <a:lnTo>
                    <a:pt x="37122" y="30268"/>
                  </a:lnTo>
                  <a:lnTo>
                    <a:pt x="42296" y="23856"/>
                  </a:lnTo>
                  <a:lnTo>
                    <a:pt x="49254" y="20752"/>
                  </a:lnTo>
                  <a:lnTo>
                    <a:pt x="57403" y="19852"/>
                  </a:lnTo>
                  <a:lnTo>
                    <a:pt x="72695" y="25091"/>
                  </a:lnTo>
                  <a:lnTo>
                    <a:pt x="87291" y="36388"/>
                  </a:lnTo>
                  <a:lnTo>
                    <a:pt x="107492" y="62479"/>
                  </a:lnTo>
                  <a:lnTo>
                    <a:pt x="129218" y="113113"/>
                  </a:lnTo>
                  <a:lnTo>
                    <a:pt x="131769" y="115351"/>
                  </a:lnTo>
                  <a:lnTo>
                    <a:pt x="133469" y="112164"/>
                  </a:lnTo>
                  <a:lnTo>
                    <a:pt x="137592" y="54752"/>
                  </a:lnTo>
                  <a:lnTo>
                    <a:pt x="146313" y="20737"/>
                  </a:lnTo>
                  <a:lnTo>
                    <a:pt x="157055" y="3258"/>
                  </a:lnTo>
                  <a:lnTo>
                    <a:pt x="165534" y="0"/>
                  </a:lnTo>
                  <a:lnTo>
                    <a:pt x="187435" y="2620"/>
                  </a:lnTo>
                  <a:lnTo>
                    <a:pt x="214893" y="17249"/>
                  </a:lnTo>
                  <a:lnTo>
                    <a:pt x="237847" y="36401"/>
                  </a:lnTo>
                  <a:lnTo>
                    <a:pt x="253877" y="62483"/>
                  </a:lnTo>
                  <a:lnTo>
                    <a:pt x="273436" y="121447"/>
                  </a:lnTo>
                  <a:lnTo>
                    <a:pt x="278285" y="141214"/>
                  </a:lnTo>
                  <a:lnTo>
                    <a:pt x="273741" y="165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50565" y="309554"/>
              <a:ext cx="224337" cy="195814"/>
            </a:xfrm>
            <a:custGeom>
              <a:avLst/>
              <a:gdLst/>
              <a:ahLst/>
              <a:cxnLst/>
              <a:rect l="0" t="0" r="0" b="0"/>
              <a:pathLst>
                <a:path w="224337" h="195814">
                  <a:moveTo>
                    <a:pt x="140108" y="48414"/>
                  </a:moveTo>
                  <a:lnTo>
                    <a:pt x="122127" y="24368"/>
                  </a:lnTo>
                  <a:lnTo>
                    <a:pt x="105211" y="10041"/>
                  </a:lnTo>
                  <a:lnTo>
                    <a:pt x="82874" y="2114"/>
                  </a:lnTo>
                  <a:lnTo>
                    <a:pt x="70367" y="0"/>
                  </a:lnTo>
                  <a:lnTo>
                    <a:pt x="50231" y="3890"/>
                  </a:lnTo>
                  <a:lnTo>
                    <a:pt x="33482" y="14588"/>
                  </a:lnTo>
                  <a:lnTo>
                    <a:pt x="12069" y="40341"/>
                  </a:lnTo>
                  <a:lnTo>
                    <a:pt x="2094" y="60034"/>
                  </a:lnTo>
                  <a:lnTo>
                    <a:pt x="0" y="83605"/>
                  </a:lnTo>
                  <a:lnTo>
                    <a:pt x="8187" y="131275"/>
                  </a:lnTo>
                  <a:lnTo>
                    <a:pt x="23292" y="158233"/>
                  </a:lnTo>
                  <a:lnTo>
                    <a:pt x="31815" y="162571"/>
                  </a:lnTo>
                  <a:lnTo>
                    <a:pt x="53763" y="164272"/>
                  </a:lnTo>
                  <a:lnTo>
                    <a:pt x="72877" y="158008"/>
                  </a:lnTo>
                  <a:lnTo>
                    <a:pt x="81249" y="153062"/>
                  </a:lnTo>
                  <a:lnTo>
                    <a:pt x="93671" y="138208"/>
                  </a:lnTo>
                  <a:lnTo>
                    <a:pt x="111179" y="100077"/>
                  </a:lnTo>
                  <a:lnTo>
                    <a:pt x="112433" y="79564"/>
                  </a:lnTo>
                  <a:lnTo>
                    <a:pt x="111129" y="69181"/>
                  </a:lnTo>
                  <a:lnTo>
                    <a:pt x="111430" y="66938"/>
                  </a:lnTo>
                  <a:lnTo>
                    <a:pt x="127804" y="120293"/>
                  </a:lnTo>
                  <a:lnTo>
                    <a:pt x="146341" y="151990"/>
                  </a:lnTo>
                  <a:lnTo>
                    <a:pt x="173541" y="175550"/>
                  </a:lnTo>
                  <a:lnTo>
                    <a:pt x="207934" y="191464"/>
                  </a:lnTo>
                  <a:lnTo>
                    <a:pt x="224336" y="19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99251" y="115813"/>
              <a:ext cx="38822" cy="379027"/>
            </a:xfrm>
            <a:custGeom>
              <a:avLst/>
              <a:gdLst/>
              <a:ahLst/>
              <a:cxnLst/>
              <a:rect l="0" t="0" r="0" b="0"/>
              <a:pathLst>
                <a:path w="38822" h="379027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12430" y="196038"/>
                  </a:lnTo>
                  <a:lnTo>
                    <a:pt x="16711" y="250940"/>
                  </a:lnTo>
                  <a:lnTo>
                    <a:pt x="20676" y="310658"/>
                  </a:lnTo>
                  <a:lnTo>
                    <a:pt x="35958" y="369211"/>
                  </a:lnTo>
                  <a:lnTo>
                    <a:pt x="3882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74943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3284891" y="1231834"/>
            <a:ext cx="2042529" cy="800167"/>
            <a:chOff x="3284891" y="1231834"/>
            <a:chExt cx="2042529" cy="800167"/>
          </a:xfrm>
        </p:grpSpPr>
        <p:sp>
          <p:nvSpPr>
            <p:cNvPr id="26" name="Freeform 25"/>
            <p:cNvSpPr/>
            <p:nvPr/>
          </p:nvSpPr>
          <p:spPr>
            <a:xfrm>
              <a:off x="3642860" y="1231834"/>
              <a:ext cx="1684560" cy="800167"/>
            </a:xfrm>
            <a:custGeom>
              <a:avLst/>
              <a:gdLst/>
              <a:ahLst/>
              <a:cxnLst/>
              <a:rect l="0" t="0" r="0" b="0"/>
              <a:pathLst>
                <a:path w="1684560" h="800167">
                  <a:moveTo>
                    <a:pt x="0" y="800166"/>
                  </a:moveTo>
                  <a:lnTo>
                    <a:pt x="63333" y="736832"/>
                  </a:lnTo>
                  <a:lnTo>
                    <a:pt x="121378" y="682263"/>
                  </a:lnTo>
                  <a:lnTo>
                    <a:pt x="164819" y="620998"/>
                  </a:lnTo>
                  <a:lnTo>
                    <a:pt x="201460" y="557994"/>
                  </a:lnTo>
                  <a:lnTo>
                    <a:pt x="224424" y="494838"/>
                  </a:lnTo>
                  <a:lnTo>
                    <a:pt x="242131" y="439077"/>
                  </a:lnTo>
                  <a:lnTo>
                    <a:pt x="256188" y="379839"/>
                  </a:lnTo>
                  <a:lnTo>
                    <a:pt x="254589" y="327454"/>
                  </a:lnTo>
                  <a:lnTo>
                    <a:pt x="247345" y="264971"/>
                  </a:lnTo>
                  <a:lnTo>
                    <a:pt x="228266" y="210801"/>
                  </a:lnTo>
                  <a:lnTo>
                    <a:pt x="189218" y="155752"/>
                  </a:lnTo>
                  <a:lnTo>
                    <a:pt x="153209" y="113404"/>
                  </a:lnTo>
                  <a:lnTo>
                    <a:pt x="134773" y="98755"/>
                  </a:lnTo>
                  <a:lnTo>
                    <a:pt x="131963" y="92742"/>
                  </a:lnTo>
                  <a:lnTo>
                    <a:pt x="133599" y="87565"/>
                  </a:lnTo>
                  <a:lnTo>
                    <a:pt x="138199" y="82943"/>
                  </a:lnTo>
                  <a:lnTo>
                    <a:pt x="155788" y="77807"/>
                  </a:lnTo>
                  <a:lnTo>
                    <a:pt x="210797" y="74511"/>
                  </a:lnTo>
                  <a:lnTo>
                    <a:pt x="262347" y="66624"/>
                  </a:lnTo>
                  <a:lnTo>
                    <a:pt x="316377" y="60733"/>
                  </a:lnTo>
                  <a:lnTo>
                    <a:pt x="342993" y="57408"/>
                  </a:lnTo>
                  <a:lnTo>
                    <a:pt x="394915" y="61686"/>
                  </a:lnTo>
                  <a:lnTo>
                    <a:pt x="455214" y="62877"/>
                  </a:lnTo>
                  <a:lnTo>
                    <a:pt x="512185" y="55877"/>
                  </a:lnTo>
                  <a:lnTo>
                    <a:pt x="568499" y="53281"/>
                  </a:lnTo>
                  <a:lnTo>
                    <a:pt x="630272" y="47179"/>
                  </a:lnTo>
                  <a:lnTo>
                    <a:pt x="689224" y="41945"/>
                  </a:lnTo>
                  <a:lnTo>
                    <a:pt x="752368" y="33181"/>
                  </a:lnTo>
                  <a:lnTo>
                    <a:pt x="814684" y="24665"/>
                  </a:lnTo>
                  <a:lnTo>
                    <a:pt x="876386" y="21769"/>
                  </a:lnTo>
                  <a:lnTo>
                    <a:pt x="938964" y="15608"/>
                  </a:lnTo>
                  <a:lnTo>
                    <a:pt x="987780" y="12033"/>
                  </a:lnTo>
                  <a:lnTo>
                    <a:pt x="1039289" y="10974"/>
                  </a:lnTo>
                  <a:lnTo>
                    <a:pt x="1091595" y="10660"/>
                  </a:lnTo>
                  <a:lnTo>
                    <a:pt x="1144139" y="4978"/>
                  </a:lnTo>
                  <a:lnTo>
                    <a:pt x="1205889" y="8219"/>
                  </a:lnTo>
                  <a:lnTo>
                    <a:pt x="1266267" y="10072"/>
                  </a:lnTo>
                  <a:lnTo>
                    <a:pt x="1328583" y="10438"/>
                  </a:lnTo>
                  <a:lnTo>
                    <a:pt x="1385952" y="10511"/>
                  </a:lnTo>
                  <a:lnTo>
                    <a:pt x="1442345" y="10525"/>
                  </a:lnTo>
                  <a:lnTo>
                    <a:pt x="1498544" y="10528"/>
                  </a:lnTo>
                  <a:lnTo>
                    <a:pt x="1560771" y="9358"/>
                  </a:lnTo>
                  <a:lnTo>
                    <a:pt x="1615524" y="2195"/>
                  </a:lnTo>
                  <a:lnTo>
                    <a:pt x="1655525" y="650"/>
                  </a:lnTo>
                  <a:lnTo>
                    <a:pt x="16845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84891" y="1442404"/>
              <a:ext cx="31421" cy="505369"/>
            </a:xfrm>
            <a:custGeom>
              <a:avLst/>
              <a:gdLst/>
              <a:ahLst/>
              <a:cxnLst/>
              <a:rect l="0" t="0" r="0" b="0"/>
              <a:pathLst>
                <a:path w="31421" h="505369">
                  <a:moveTo>
                    <a:pt x="21057" y="0"/>
                  </a:moveTo>
                  <a:lnTo>
                    <a:pt x="11992" y="58617"/>
                  </a:lnTo>
                  <a:lnTo>
                    <a:pt x="11987" y="121196"/>
                  </a:lnTo>
                  <a:lnTo>
                    <a:pt x="22038" y="183644"/>
                  </a:lnTo>
                  <a:lnTo>
                    <a:pt x="29699" y="241646"/>
                  </a:lnTo>
                  <a:lnTo>
                    <a:pt x="31026" y="297766"/>
                  </a:lnTo>
                  <a:lnTo>
                    <a:pt x="31420" y="353259"/>
                  </a:lnTo>
                  <a:lnTo>
                    <a:pt x="24317" y="416007"/>
                  </a:lnTo>
                  <a:lnTo>
                    <a:pt x="18581" y="470342"/>
                  </a:lnTo>
                  <a:lnTo>
                    <a:pt x="12937" y="48980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46594" y="1442404"/>
              <a:ext cx="241210" cy="416238"/>
            </a:xfrm>
            <a:custGeom>
              <a:avLst/>
              <a:gdLst/>
              <a:ahLst/>
              <a:cxnLst/>
              <a:rect l="0" t="0" r="0" b="0"/>
              <a:pathLst>
                <a:path w="241210" h="416238">
                  <a:moveTo>
                    <a:pt x="196266" y="0"/>
                  </a:moveTo>
                  <a:lnTo>
                    <a:pt x="141221" y="16788"/>
                  </a:lnTo>
                  <a:lnTo>
                    <a:pt x="89813" y="20214"/>
                  </a:lnTo>
                  <a:lnTo>
                    <a:pt x="34598" y="20890"/>
                  </a:lnTo>
                  <a:lnTo>
                    <a:pt x="24146" y="24455"/>
                  </a:lnTo>
                  <a:lnTo>
                    <a:pt x="9414" y="37775"/>
                  </a:lnTo>
                  <a:lnTo>
                    <a:pt x="2086" y="58513"/>
                  </a:lnTo>
                  <a:lnTo>
                    <a:pt x="0" y="82158"/>
                  </a:lnTo>
                  <a:lnTo>
                    <a:pt x="11222" y="142187"/>
                  </a:lnTo>
                  <a:lnTo>
                    <a:pt x="17254" y="195719"/>
                  </a:lnTo>
                  <a:lnTo>
                    <a:pt x="22338" y="219177"/>
                  </a:lnTo>
                  <a:lnTo>
                    <a:pt x="27672" y="225667"/>
                  </a:lnTo>
                  <a:lnTo>
                    <a:pt x="34737" y="228823"/>
                  </a:lnTo>
                  <a:lnTo>
                    <a:pt x="42956" y="229758"/>
                  </a:lnTo>
                  <a:lnTo>
                    <a:pt x="50776" y="226871"/>
                  </a:lnTo>
                  <a:lnTo>
                    <a:pt x="92850" y="193089"/>
                  </a:lnTo>
                  <a:lnTo>
                    <a:pt x="115988" y="188373"/>
                  </a:lnTo>
                  <a:lnTo>
                    <a:pt x="140700" y="191346"/>
                  </a:lnTo>
                  <a:lnTo>
                    <a:pt x="173173" y="206173"/>
                  </a:lnTo>
                  <a:lnTo>
                    <a:pt x="198132" y="226554"/>
                  </a:lnTo>
                  <a:lnTo>
                    <a:pt x="219176" y="254300"/>
                  </a:lnTo>
                  <a:lnTo>
                    <a:pt x="241209" y="305539"/>
                  </a:lnTo>
                  <a:lnTo>
                    <a:pt x="241038" y="342564"/>
                  </a:lnTo>
                  <a:lnTo>
                    <a:pt x="233578" y="377581"/>
                  </a:lnTo>
                  <a:lnTo>
                    <a:pt x="217918" y="396321"/>
                  </a:lnTo>
                  <a:lnTo>
                    <a:pt x="195361" y="410109"/>
                  </a:lnTo>
                  <a:lnTo>
                    <a:pt x="169737" y="416237"/>
                  </a:lnTo>
                  <a:lnTo>
                    <a:pt x="115159" y="412936"/>
                  </a:lnTo>
                  <a:lnTo>
                    <a:pt x="77998" y="410130"/>
                  </a:lnTo>
                  <a:lnTo>
                    <a:pt x="71797" y="407951"/>
                  </a:lnTo>
                  <a:lnTo>
                    <a:pt x="5939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58410" y="1452932"/>
              <a:ext cx="37176" cy="473784"/>
            </a:xfrm>
            <a:custGeom>
              <a:avLst/>
              <a:gdLst/>
              <a:ahLst/>
              <a:cxnLst/>
              <a:rect l="0" t="0" r="0" b="0"/>
              <a:pathLst>
                <a:path w="37176" h="473784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9329"/>
                  </a:lnTo>
                  <a:lnTo>
                    <a:pt x="8574" y="179869"/>
                  </a:lnTo>
                  <a:lnTo>
                    <a:pt x="17002" y="235009"/>
                  </a:lnTo>
                  <a:lnTo>
                    <a:pt x="26909" y="292681"/>
                  </a:lnTo>
                  <a:lnTo>
                    <a:pt x="34133" y="343694"/>
                  </a:lnTo>
                  <a:lnTo>
                    <a:pt x="36274" y="391564"/>
                  </a:lnTo>
                  <a:lnTo>
                    <a:pt x="36908" y="436553"/>
                  </a:lnTo>
                  <a:lnTo>
                    <a:pt x="37175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191472" y="1408695"/>
            <a:ext cx="156798" cy="339036"/>
          </a:xfrm>
          <a:custGeom>
            <a:avLst/>
            <a:gdLst/>
            <a:ahLst/>
            <a:cxnLst/>
            <a:rect l="0" t="0" r="0" b="0"/>
            <a:pathLst>
              <a:path w="156798" h="339036">
                <a:moveTo>
                  <a:pt x="104154" y="339035"/>
                </a:moveTo>
                <a:lnTo>
                  <a:pt x="95821" y="301557"/>
                </a:lnTo>
                <a:lnTo>
                  <a:pt x="94060" y="250134"/>
                </a:lnTo>
                <a:lnTo>
                  <a:pt x="93712" y="194916"/>
                </a:lnTo>
                <a:lnTo>
                  <a:pt x="93643" y="138948"/>
                </a:lnTo>
                <a:lnTo>
                  <a:pt x="93630" y="82833"/>
                </a:lnTo>
                <a:lnTo>
                  <a:pt x="92457" y="27858"/>
                </a:lnTo>
                <a:lnTo>
                  <a:pt x="88037" y="4202"/>
                </a:lnTo>
                <a:lnTo>
                  <a:pt x="85221" y="0"/>
                </a:lnTo>
                <a:lnTo>
                  <a:pt x="82173" y="708"/>
                </a:lnTo>
                <a:lnTo>
                  <a:pt x="23238" y="61943"/>
                </a:lnTo>
                <a:lnTo>
                  <a:pt x="0" y="85213"/>
                </a:lnTo>
                <a:lnTo>
                  <a:pt x="51836" y="25051"/>
                </a:lnTo>
                <a:lnTo>
                  <a:pt x="66864" y="11144"/>
                </a:lnTo>
                <a:lnTo>
                  <a:pt x="85241" y="1063"/>
                </a:lnTo>
                <a:lnTo>
                  <a:pt x="93885" y="2586"/>
                </a:lnTo>
                <a:lnTo>
                  <a:pt x="109729" y="16757"/>
                </a:lnTo>
                <a:lnTo>
                  <a:pt x="142959" y="65835"/>
                </a:lnTo>
                <a:lnTo>
                  <a:pt x="156797" y="9688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187186" y="1147357"/>
            <a:ext cx="90599" cy="95294"/>
          </a:xfrm>
          <a:custGeom>
            <a:avLst/>
            <a:gdLst/>
            <a:ahLst/>
            <a:cxnLst/>
            <a:rect l="0" t="0" r="0" b="0"/>
            <a:pathLst>
              <a:path w="90599" h="95294">
                <a:moveTo>
                  <a:pt x="87384" y="10777"/>
                </a:moveTo>
                <a:lnTo>
                  <a:pt x="44692" y="13897"/>
                </a:lnTo>
                <a:lnTo>
                  <a:pt x="34356" y="16366"/>
                </a:lnTo>
                <a:lnTo>
                  <a:pt x="26296" y="21522"/>
                </a:lnTo>
                <a:lnTo>
                  <a:pt x="14220" y="36610"/>
                </a:lnTo>
                <a:lnTo>
                  <a:pt x="11193" y="55014"/>
                </a:lnTo>
                <a:lnTo>
                  <a:pt x="12023" y="64835"/>
                </a:lnTo>
                <a:lnTo>
                  <a:pt x="19185" y="81986"/>
                </a:lnTo>
                <a:lnTo>
                  <a:pt x="24370" y="89835"/>
                </a:lnTo>
                <a:lnTo>
                  <a:pt x="31337" y="93898"/>
                </a:lnTo>
                <a:lnTo>
                  <a:pt x="48436" y="95293"/>
                </a:lnTo>
                <a:lnTo>
                  <a:pt x="64614" y="88894"/>
                </a:lnTo>
                <a:lnTo>
                  <a:pt x="72204" y="83912"/>
                </a:lnTo>
                <a:lnTo>
                  <a:pt x="83757" y="69018"/>
                </a:lnTo>
                <a:lnTo>
                  <a:pt x="88475" y="60133"/>
                </a:lnTo>
                <a:lnTo>
                  <a:pt x="90598" y="40902"/>
                </a:lnTo>
                <a:lnTo>
                  <a:pt x="89526" y="30860"/>
                </a:lnTo>
                <a:lnTo>
                  <a:pt x="78978" y="13464"/>
                </a:lnTo>
                <a:lnTo>
                  <a:pt x="71251" y="5549"/>
                </a:lnTo>
                <a:lnTo>
                  <a:pt x="62591" y="1443"/>
                </a:lnTo>
                <a:lnTo>
                  <a:pt x="43609" y="0"/>
                </a:lnTo>
                <a:lnTo>
                  <a:pt x="26594" y="6377"/>
                </a:lnTo>
                <a:lnTo>
                  <a:pt x="18782" y="11353"/>
                </a:lnTo>
                <a:lnTo>
                  <a:pt x="6981" y="26241"/>
                </a:lnTo>
                <a:lnTo>
                  <a:pt x="2196" y="35124"/>
                </a:lnTo>
                <a:lnTo>
                  <a:pt x="0" y="57473"/>
                </a:lnTo>
                <a:lnTo>
                  <a:pt x="1052" y="69984"/>
                </a:lnTo>
                <a:lnTo>
                  <a:pt x="5263" y="77154"/>
                </a:lnTo>
                <a:lnTo>
                  <a:pt x="11579" y="80765"/>
                </a:lnTo>
                <a:lnTo>
                  <a:pt x="19300" y="82002"/>
                </a:lnTo>
                <a:lnTo>
                  <a:pt x="26787" y="80487"/>
                </a:lnTo>
                <a:lnTo>
                  <a:pt x="41345" y="72565"/>
                </a:lnTo>
                <a:lnTo>
                  <a:pt x="44992" y="64837"/>
                </a:lnTo>
                <a:lnTo>
                  <a:pt x="45926" y="43773"/>
                </a:lnTo>
                <a:lnTo>
                  <a:pt x="43368" y="38623"/>
                </a:lnTo>
                <a:lnTo>
                  <a:pt x="39322" y="37530"/>
                </a:lnTo>
                <a:lnTo>
                  <a:pt x="34286" y="39141"/>
                </a:lnTo>
                <a:lnTo>
                  <a:pt x="16019" y="52587"/>
                </a:lnTo>
                <a:lnTo>
                  <a:pt x="14071" y="58537"/>
                </a:lnTo>
                <a:lnTo>
                  <a:pt x="15112" y="64844"/>
                </a:lnTo>
                <a:lnTo>
                  <a:pt x="18145" y="71388"/>
                </a:lnTo>
                <a:lnTo>
                  <a:pt x="23677" y="74581"/>
                </a:lnTo>
                <a:lnTo>
                  <a:pt x="39183" y="75010"/>
                </a:lnTo>
                <a:lnTo>
                  <a:pt x="43551" y="71146"/>
                </a:lnTo>
                <a:lnTo>
                  <a:pt x="45294" y="65061"/>
                </a:lnTo>
                <a:lnTo>
                  <a:pt x="45286" y="57495"/>
                </a:lnTo>
                <a:lnTo>
                  <a:pt x="41771" y="54791"/>
                </a:lnTo>
                <a:lnTo>
                  <a:pt x="35918" y="55327"/>
                </a:lnTo>
                <a:lnTo>
                  <a:pt x="28507" y="58025"/>
                </a:lnTo>
                <a:lnTo>
                  <a:pt x="27075" y="60993"/>
                </a:lnTo>
                <a:lnTo>
                  <a:pt x="29631" y="64142"/>
                </a:lnTo>
                <a:lnTo>
                  <a:pt x="34844" y="67411"/>
                </a:lnTo>
                <a:lnTo>
                  <a:pt x="37149" y="66080"/>
                </a:lnTo>
                <a:lnTo>
                  <a:pt x="37516" y="61684"/>
                </a:lnTo>
                <a:lnTo>
                  <a:pt x="36591" y="55244"/>
                </a:lnTo>
                <a:lnTo>
                  <a:pt x="33635" y="53290"/>
                </a:lnTo>
                <a:lnTo>
                  <a:pt x="29324" y="54327"/>
                </a:lnTo>
                <a:lnTo>
                  <a:pt x="24111" y="57358"/>
                </a:lnTo>
                <a:lnTo>
                  <a:pt x="24145" y="60548"/>
                </a:lnTo>
                <a:lnTo>
                  <a:pt x="27677" y="63845"/>
                </a:lnTo>
                <a:lnTo>
                  <a:pt x="33541" y="67213"/>
                </a:lnTo>
                <a:lnTo>
                  <a:pt x="38620" y="68288"/>
                </a:lnTo>
                <a:lnTo>
                  <a:pt x="43177" y="67835"/>
                </a:lnTo>
                <a:lnTo>
                  <a:pt x="55798" y="6342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4446680" y="1231834"/>
            <a:ext cx="1983439" cy="592856"/>
            <a:chOff x="4446680" y="1231834"/>
            <a:chExt cx="1983439" cy="592856"/>
          </a:xfrm>
        </p:grpSpPr>
        <p:sp>
          <p:nvSpPr>
            <p:cNvPr id="33" name="Freeform 32"/>
            <p:cNvSpPr/>
            <p:nvPr/>
          </p:nvSpPr>
          <p:spPr>
            <a:xfrm>
              <a:off x="4446680" y="1436815"/>
              <a:ext cx="259559" cy="341247"/>
            </a:xfrm>
            <a:custGeom>
              <a:avLst/>
              <a:gdLst/>
              <a:ahLst/>
              <a:cxnLst/>
              <a:rect l="0" t="0" r="0" b="0"/>
              <a:pathLst>
                <a:path w="259559" h="341247">
                  <a:moveTo>
                    <a:pt x="259558" y="5589"/>
                  </a:moveTo>
                  <a:lnTo>
                    <a:pt x="242791" y="0"/>
                  </a:lnTo>
                  <a:lnTo>
                    <a:pt x="190042" y="4441"/>
                  </a:lnTo>
                  <a:lnTo>
                    <a:pt x="149794" y="14477"/>
                  </a:lnTo>
                  <a:lnTo>
                    <a:pt x="114047" y="38237"/>
                  </a:lnTo>
                  <a:lnTo>
                    <a:pt x="63136" y="91959"/>
                  </a:lnTo>
                  <a:lnTo>
                    <a:pt x="31065" y="151074"/>
                  </a:lnTo>
                  <a:lnTo>
                    <a:pt x="4730" y="213784"/>
                  </a:lnTo>
                  <a:lnTo>
                    <a:pt x="0" y="256269"/>
                  </a:lnTo>
                  <a:lnTo>
                    <a:pt x="8289" y="316195"/>
                  </a:lnTo>
                  <a:lnTo>
                    <a:pt x="17273" y="341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26027" y="1397454"/>
              <a:ext cx="263343" cy="427236"/>
            </a:xfrm>
            <a:custGeom>
              <a:avLst/>
              <a:gdLst/>
              <a:ahLst/>
              <a:cxnLst/>
              <a:rect l="0" t="0" r="0" b="0"/>
              <a:pathLst>
                <a:path w="263343" h="427236">
                  <a:moveTo>
                    <a:pt x="0" y="427235"/>
                  </a:moveTo>
                  <a:lnTo>
                    <a:pt x="33047" y="414747"/>
                  </a:lnTo>
                  <a:lnTo>
                    <a:pt x="86449" y="388444"/>
                  </a:lnTo>
                  <a:lnTo>
                    <a:pt x="142817" y="348139"/>
                  </a:lnTo>
                  <a:lnTo>
                    <a:pt x="195950" y="297352"/>
                  </a:lnTo>
                  <a:lnTo>
                    <a:pt x="232534" y="255464"/>
                  </a:lnTo>
                  <a:lnTo>
                    <a:pt x="257995" y="194537"/>
                  </a:lnTo>
                  <a:lnTo>
                    <a:pt x="263342" y="171094"/>
                  </a:lnTo>
                  <a:lnTo>
                    <a:pt x="257242" y="121036"/>
                  </a:lnTo>
                  <a:lnTo>
                    <a:pt x="244969" y="87771"/>
                  </a:lnTo>
                  <a:lnTo>
                    <a:pt x="231816" y="67491"/>
                  </a:lnTo>
                  <a:lnTo>
                    <a:pt x="203510" y="42920"/>
                  </a:lnTo>
                  <a:lnTo>
                    <a:pt x="152616" y="16776"/>
                  </a:lnTo>
                  <a:lnTo>
                    <a:pt x="97503" y="0"/>
                  </a:lnTo>
                  <a:lnTo>
                    <a:pt x="40013" y="1654"/>
                  </a:lnTo>
                  <a:lnTo>
                    <a:pt x="27569" y="28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44185" y="1383695"/>
              <a:ext cx="412923" cy="362202"/>
            </a:xfrm>
            <a:custGeom>
              <a:avLst/>
              <a:gdLst/>
              <a:ahLst/>
              <a:cxnLst/>
              <a:rect l="0" t="0" r="0" b="0"/>
              <a:pathLst>
                <a:path w="412923" h="362202">
                  <a:moveTo>
                    <a:pt x="199006" y="6066"/>
                  </a:moveTo>
                  <a:lnTo>
                    <a:pt x="159319" y="0"/>
                  </a:lnTo>
                  <a:lnTo>
                    <a:pt x="98980" y="10625"/>
                  </a:lnTo>
                  <a:lnTo>
                    <a:pt x="63694" y="26005"/>
                  </a:lnTo>
                  <a:lnTo>
                    <a:pt x="36601" y="50968"/>
                  </a:lnTo>
                  <a:lnTo>
                    <a:pt x="14891" y="90845"/>
                  </a:lnTo>
                  <a:lnTo>
                    <a:pt x="4204" y="123213"/>
                  </a:lnTo>
                  <a:lnTo>
                    <a:pt x="0" y="175479"/>
                  </a:lnTo>
                  <a:lnTo>
                    <a:pt x="2391" y="213800"/>
                  </a:lnTo>
                  <a:lnTo>
                    <a:pt x="16964" y="268905"/>
                  </a:lnTo>
                  <a:lnTo>
                    <a:pt x="28344" y="299584"/>
                  </a:lnTo>
                  <a:lnTo>
                    <a:pt x="59260" y="338838"/>
                  </a:lnTo>
                  <a:lnTo>
                    <a:pt x="85461" y="354750"/>
                  </a:lnTo>
                  <a:lnTo>
                    <a:pt x="134160" y="362201"/>
                  </a:lnTo>
                  <a:lnTo>
                    <a:pt x="185720" y="360553"/>
                  </a:lnTo>
                  <a:lnTo>
                    <a:pt x="247993" y="346029"/>
                  </a:lnTo>
                  <a:lnTo>
                    <a:pt x="280981" y="334653"/>
                  </a:lnTo>
                  <a:lnTo>
                    <a:pt x="343873" y="295268"/>
                  </a:lnTo>
                  <a:lnTo>
                    <a:pt x="388297" y="242416"/>
                  </a:lnTo>
                  <a:lnTo>
                    <a:pt x="410962" y="196512"/>
                  </a:lnTo>
                  <a:lnTo>
                    <a:pt x="412922" y="174937"/>
                  </a:lnTo>
                  <a:lnTo>
                    <a:pt x="404648" y="126901"/>
                  </a:lnTo>
                  <a:lnTo>
                    <a:pt x="389529" y="91782"/>
                  </a:lnTo>
                  <a:lnTo>
                    <a:pt x="355054" y="49644"/>
                  </a:lnTo>
                  <a:lnTo>
                    <a:pt x="323621" y="26257"/>
                  </a:lnTo>
                  <a:lnTo>
                    <a:pt x="284023" y="12569"/>
                  </a:lnTo>
                  <a:lnTo>
                    <a:pt x="228192" y="735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50941" y="1403054"/>
              <a:ext cx="378789" cy="371573"/>
            </a:xfrm>
            <a:custGeom>
              <a:avLst/>
              <a:gdLst/>
              <a:ahLst/>
              <a:cxnLst/>
              <a:rect l="0" t="0" r="0" b="0"/>
              <a:pathLst>
                <a:path w="378789" h="371573">
                  <a:moveTo>
                    <a:pt x="208147" y="39350"/>
                  </a:moveTo>
                  <a:lnTo>
                    <a:pt x="202558" y="22582"/>
                  </a:lnTo>
                  <a:lnTo>
                    <a:pt x="190455" y="11230"/>
                  </a:lnTo>
                  <a:lnTo>
                    <a:pt x="182314" y="6566"/>
                  </a:lnTo>
                  <a:lnTo>
                    <a:pt x="142911" y="0"/>
                  </a:lnTo>
                  <a:lnTo>
                    <a:pt x="99780" y="3644"/>
                  </a:lnTo>
                  <a:lnTo>
                    <a:pt x="77706" y="15292"/>
                  </a:lnTo>
                  <a:lnTo>
                    <a:pt x="30962" y="61398"/>
                  </a:lnTo>
                  <a:lnTo>
                    <a:pt x="9847" y="105836"/>
                  </a:lnTo>
                  <a:lnTo>
                    <a:pt x="0" y="159328"/>
                  </a:lnTo>
                  <a:lnTo>
                    <a:pt x="3884" y="200981"/>
                  </a:lnTo>
                  <a:lnTo>
                    <a:pt x="27335" y="262669"/>
                  </a:lnTo>
                  <a:lnTo>
                    <a:pt x="36539" y="287172"/>
                  </a:lnTo>
                  <a:lnTo>
                    <a:pt x="68276" y="335125"/>
                  </a:lnTo>
                  <a:lnTo>
                    <a:pt x="100153" y="360434"/>
                  </a:lnTo>
                  <a:lnTo>
                    <a:pt x="139234" y="371572"/>
                  </a:lnTo>
                  <a:lnTo>
                    <a:pt x="174860" y="369283"/>
                  </a:lnTo>
                  <a:lnTo>
                    <a:pt x="232100" y="354748"/>
                  </a:lnTo>
                  <a:lnTo>
                    <a:pt x="269057" y="341421"/>
                  </a:lnTo>
                  <a:lnTo>
                    <a:pt x="322493" y="307983"/>
                  </a:lnTo>
                  <a:lnTo>
                    <a:pt x="361910" y="259776"/>
                  </a:lnTo>
                  <a:lnTo>
                    <a:pt x="377838" y="217485"/>
                  </a:lnTo>
                  <a:lnTo>
                    <a:pt x="378788" y="167910"/>
                  </a:lnTo>
                  <a:lnTo>
                    <a:pt x="371661" y="127355"/>
                  </a:lnTo>
                  <a:lnTo>
                    <a:pt x="359199" y="107319"/>
                  </a:lnTo>
                  <a:lnTo>
                    <a:pt x="302300" y="60828"/>
                  </a:lnTo>
                  <a:lnTo>
                    <a:pt x="260670" y="38003"/>
                  </a:lnTo>
                  <a:lnTo>
                    <a:pt x="218675" y="288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69492" y="1231834"/>
              <a:ext cx="1084436" cy="42115"/>
            </a:xfrm>
            <a:custGeom>
              <a:avLst/>
              <a:gdLst/>
              <a:ahLst/>
              <a:cxnLst/>
              <a:rect l="0" t="0" r="0" b="0"/>
              <a:pathLst>
                <a:path w="1084436" h="42115">
                  <a:moveTo>
                    <a:pt x="0" y="0"/>
                  </a:moveTo>
                  <a:lnTo>
                    <a:pt x="27556" y="7235"/>
                  </a:lnTo>
                  <a:lnTo>
                    <a:pt x="86898" y="9878"/>
                  </a:lnTo>
                  <a:lnTo>
                    <a:pt x="137661" y="10336"/>
                  </a:lnTo>
                  <a:lnTo>
                    <a:pt x="196038" y="16079"/>
                  </a:lnTo>
                  <a:lnTo>
                    <a:pt x="257006" y="20074"/>
                  </a:lnTo>
                  <a:lnTo>
                    <a:pt x="315322" y="20862"/>
                  </a:lnTo>
                  <a:lnTo>
                    <a:pt x="377491" y="21018"/>
                  </a:lnTo>
                  <a:lnTo>
                    <a:pt x="428744" y="21045"/>
                  </a:lnTo>
                  <a:lnTo>
                    <a:pt x="480975" y="21053"/>
                  </a:lnTo>
                  <a:lnTo>
                    <a:pt x="543790" y="22226"/>
                  </a:lnTo>
                  <a:lnTo>
                    <a:pt x="592921" y="28292"/>
                  </a:lnTo>
                  <a:lnTo>
                    <a:pt x="655157" y="30935"/>
                  </a:lnTo>
                  <a:lnTo>
                    <a:pt x="706118" y="31393"/>
                  </a:lnTo>
                  <a:lnTo>
                    <a:pt x="758262" y="31528"/>
                  </a:lnTo>
                  <a:lnTo>
                    <a:pt x="810756" y="31568"/>
                  </a:lnTo>
                  <a:lnTo>
                    <a:pt x="860236" y="31580"/>
                  </a:lnTo>
                  <a:lnTo>
                    <a:pt x="907651" y="31584"/>
                  </a:lnTo>
                  <a:lnTo>
                    <a:pt x="958745" y="31585"/>
                  </a:lnTo>
                  <a:lnTo>
                    <a:pt x="1007810" y="31585"/>
                  </a:lnTo>
                  <a:lnTo>
                    <a:pt x="1068625" y="38821"/>
                  </a:lnTo>
                  <a:lnTo>
                    <a:pt x="1084435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77682" y="1389761"/>
              <a:ext cx="352437" cy="312760"/>
            </a:xfrm>
            <a:custGeom>
              <a:avLst/>
              <a:gdLst/>
              <a:ahLst/>
              <a:cxnLst/>
              <a:rect l="0" t="0" r="0" b="0"/>
              <a:pathLst>
                <a:path w="352437" h="312760">
                  <a:moveTo>
                    <a:pt x="207831" y="31586"/>
                  </a:moveTo>
                  <a:lnTo>
                    <a:pt x="170352" y="23253"/>
                  </a:lnTo>
                  <a:lnTo>
                    <a:pt x="135505" y="24827"/>
                  </a:lnTo>
                  <a:lnTo>
                    <a:pt x="114855" y="30922"/>
                  </a:lnTo>
                  <a:lnTo>
                    <a:pt x="79414" y="57018"/>
                  </a:lnTo>
                  <a:lnTo>
                    <a:pt x="29589" y="116198"/>
                  </a:lnTo>
                  <a:lnTo>
                    <a:pt x="6506" y="158004"/>
                  </a:lnTo>
                  <a:lnTo>
                    <a:pt x="0" y="195125"/>
                  </a:lnTo>
                  <a:lnTo>
                    <a:pt x="6207" y="241184"/>
                  </a:lnTo>
                  <a:lnTo>
                    <a:pt x="12155" y="262781"/>
                  </a:lnTo>
                  <a:lnTo>
                    <a:pt x="24938" y="280958"/>
                  </a:lnTo>
                  <a:lnTo>
                    <a:pt x="43487" y="295666"/>
                  </a:lnTo>
                  <a:lnTo>
                    <a:pt x="81407" y="309353"/>
                  </a:lnTo>
                  <a:lnTo>
                    <a:pt x="127998" y="312759"/>
                  </a:lnTo>
                  <a:lnTo>
                    <a:pt x="186256" y="304022"/>
                  </a:lnTo>
                  <a:lnTo>
                    <a:pt x="225615" y="291292"/>
                  </a:lnTo>
                  <a:lnTo>
                    <a:pt x="287165" y="258072"/>
                  </a:lnTo>
                  <a:lnTo>
                    <a:pt x="314135" y="228934"/>
                  </a:lnTo>
                  <a:lnTo>
                    <a:pt x="345803" y="169719"/>
                  </a:lnTo>
                  <a:lnTo>
                    <a:pt x="352436" y="131656"/>
                  </a:lnTo>
                  <a:lnTo>
                    <a:pt x="347749" y="107647"/>
                  </a:lnTo>
                  <a:lnTo>
                    <a:pt x="317980" y="46888"/>
                  </a:lnTo>
                  <a:lnTo>
                    <a:pt x="290380" y="21172"/>
                  </a:lnTo>
                  <a:lnTo>
                    <a:pt x="270256" y="10190"/>
                  </a:lnTo>
                  <a:lnTo>
                    <a:pt x="2078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38114" y="1284476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0" y="0"/>
                  </a:moveTo>
                  <a:lnTo>
                    <a:pt x="58617" y="0"/>
                  </a:lnTo>
                  <a:lnTo>
                    <a:pt x="112790" y="0"/>
                  </a:lnTo>
                  <a:lnTo>
                    <a:pt x="168552" y="0"/>
                  </a:lnTo>
                  <a:lnTo>
                    <a:pt x="224626" y="0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3845266" y="951644"/>
            <a:ext cx="300050" cy="318562"/>
          </a:xfrm>
          <a:custGeom>
            <a:avLst/>
            <a:gdLst/>
            <a:ahLst/>
            <a:cxnLst/>
            <a:rect l="0" t="0" r="0" b="0"/>
            <a:pathLst>
              <a:path w="300050" h="318562">
                <a:moveTo>
                  <a:pt x="166091" y="6449"/>
                </a:moveTo>
                <a:lnTo>
                  <a:pt x="107474" y="15514"/>
                </a:lnTo>
                <a:lnTo>
                  <a:pt x="67095" y="27722"/>
                </a:lnTo>
                <a:lnTo>
                  <a:pt x="45663" y="42810"/>
                </a:lnTo>
                <a:lnTo>
                  <a:pt x="29510" y="61214"/>
                </a:lnTo>
                <a:lnTo>
                  <a:pt x="9608" y="104744"/>
                </a:lnTo>
                <a:lnTo>
                  <a:pt x="0" y="158056"/>
                </a:lnTo>
                <a:lnTo>
                  <a:pt x="6508" y="205242"/>
                </a:lnTo>
                <a:lnTo>
                  <a:pt x="16902" y="236536"/>
                </a:lnTo>
                <a:lnTo>
                  <a:pt x="47457" y="276015"/>
                </a:lnTo>
                <a:lnTo>
                  <a:pt x="103597" y="309671"/>
                </a:lnTo>
                <a:lnTo>
                  <a:pt x="140295" y="318561"/>
                </a:lnTo>
                <a:lnTo>
                  <a:pt x="167104" y="314401"/>
                </a:lnTo>
                <a:lnTo>
                  <a:pt x="192278" y="303584"/>
                </a:lnTo>
                <a:lnTo>
                  <a:pt x="248584" y="255121"/>
                </a:lnTo>
                <a:lnTo>
                  <a:pt x="284862" y="195610"/>
                </a:lnTo>
                <a:lnTo>
                  <a:pt x="297079" y="161932"/>
                </a:lnTo>
                <a:lnTo>
                  <a:pt x="300049" y="118289"/>
                </a:lnTo>
                <a:lnTo>
                  <a:pt x="292870" y="82090"/>
                </a:lnTo>
                <a:lnTo>
                  <a:pt x="270076" y="41538"/>
                </a:lnTo>
                <a:lnTo>
                  <a:pt x="246814" y="18015"/>
                </a:lnTo>
                <a:lnTo>
                  <a:pt x="237454" y="10650"/>
                </a:lnTo>
                <a:lnTo>
                  <a:pt x="214576" y="2467"/>
                </a:lnTo>
                <a:lnTo>
                  <a:pt x="188810" y="0"/>
                </a:lnTo>
                <a:lnTo>
                  <a:pt x="140380" y="7948"/>
                </a:lnTo>
                <a:lnTo>
                  <a:pt x="113449" y="169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663917" y="2100110"/>
            <a:ext cx="1231835" cy="437258"/>
            <a:chOff x="3663917" y="2100110"/>
            <a:chExt cx="1231835" cy="437258"/>
          </a:xfrm>
        </p:grpSpPr>
        <p:sp>
          <p:nvSpPr>
            <p:cNvPr id="42" name="Freeform 41"/>
            <p:cNvSpPr/>
            <p:nvPr/>
          </p:nvSpPr>
          <p:spPr>
            <a:xfrm>
              <a:off x="4038369" y="2100110"/>
              <a:ext cx="286705" cy="314065"/>
            </a:xfrm>
            <a:custGeom>
              <a:avLst/>
              <a:gdLst/>
              <a:ahLst/>
              <a:cxnLst/>
              <a:rect l="0" t="0" r="0" b="0"/>
              <a:pathLst>
                <a:path w="286705" h="314065">
                  <a:moveTo>
                    <a:pt x="130916" y="5589"/>
                  </a:moveTo>
                  <a:lnTo>
                    <a:pt x="114148" y="0"/>
                  </a:lnTo>
                  <a:lnTo>
                    <a:pt x="81364" y="2113"/>
                  </a:lnTo>
                  <a:lnTo>
                    <a:pt x="47603" y="15738"/>
                  </a:lnTo>
                  <a:lnTo>
                    <a:pt x="29157" y="34276"/>
                  </a:lnTo>
                  <a:lnTo>
                    <a:pt x="15500" y="58113"/>
                  </a:lnTo>
                  <a:lnTo>
                    <a:pt x="423" y="119770"/>
                  </a:lnTo>
                  <a:lnTo>
                    <a:pt x="0" y="141734"/>
                  </a:lnTo>
                  <a:lnTo>
                    <a:pt x="12377" y="195006"/>
                  </a:lnTo>
                  <a:lnTo>
                    <a:pt x="23523" y="225489"/>
                  </a:lnTo>
                  <a:lnTo>
                    <a:pt x="54354" y="270261"/>
                  </a:lnTo>
                  <a:lnTo>
                    <a:pt x="86134" y="295231"/>
                  </a:lnTo>
                  <a:lnTo>
                    <a:pt x="125186" y="311857"/>
                  </a:lnTo>
                  <a:lnTo>
                    <a:pt x="149426" y="314064"/>
                  </a:lnTo>
                  <a:lnTo>
                    <a:pt x="171898" y="309975"/>
                  </a:lnTo>
                  <a:lnTo>
                    <a:pt x="203110" y="294519"/>
                  </a:lnTo>
                  <a:lnTo>
                    <a:pt x="242559" y="261472"/>
                  </a:lnTo>
                  <a:lnTo>
                    <a:pt x="258492" y="235044"/>
                  </a:lnTo>
                  <a:lnTo>
                    <a:pt x="281625" y="173854"/>
                  </a:lnTo>
                  <a:lnTo>
                    <a:pt x="286704" y="136814"/>
                  </a:lnTo>
                  <a:lnTo>
                    <a:pt x="282620" y="96203"/>
                  </a:lnTo>
                  <a:lnTo>
                    <a:pt x="273989" y="74718"/>
                  </a:lnTo>
                  <a:lnTo>
                    <a:pt x="249384" y="41861"/>
                  </a:lnTo>
                  <a:lnTo>
                    <a:pt x="223339" y="19976"/>
                  </a:lnTo>
                  <a:lnTo>
                    <a:pt x="200459" y="11983"/>
                  </a:lnTo>
                  <a:lnTo>
                    <a:pt x="15197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00787" y="2310680"/>
              <a:ext cx="126343" cy="26647"/>
            </a:xfrm>
            <a:custGeom>
              <a:avLst/>
              <a:gdLst/>
              <a:ahLst/>
              <a:cxnLst/>
              <a:rect l="0" t="0" r="0" b="0"/>
              <a:pathLst>
                <a:path w="126343" h="26647">
                  <a:moveTo>
                    <a:pt x="126342" y="5589"/>
                  </a:moveTo>
                  <a:lnTo>
                    <a:pt x="109575" y="0"/>
                  </a:lnTo>
                  <a:lnTo>
                    <a:pt x="76790" y="2113"/>
                  </a:lnTo>
                  <a:lnTo>
                    <a:pt x="24584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63917" y="2510979"/>
              <a:ext cx="208317" cy="26389"/>
            </a:xfrm>
            <a:custGeom>
              <a:avLst/>
              <a:gdLst/>
              <a:ahLst/>
              <a:cxnLst/>
              <a:rect l="0" t="0" r="0" b="0"/>
              <a:pathLst>
                <a:path w="208317" h="26389">
                  <a:moveTo>
                    <a:pt x="0" y="26388"/>
                  </a:moveTo>
                  <a:lnTo>
                    <a:pt x="55044" y="9600"/>
                  </a:lnTo>
                  <a:lnTo>
                    <a:pt x="106452" y="6175"/>
                  </a:lnTo>
                  <a:lnTo>
                    <a:pt x="167257" y="5498"/>
                  </a:lnTo>
                  <a:lnTo>
                    <a:pt x="2083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89234" y="2505782"/>
              <a:ext cx="806518" cy="31586"/>
            </a:xfrm>
            <a:custGeom>
              <a:avLst/>
              <a:gdLst/>
              <a:ahLst/>
              <a:cxnLst/>
              <a:rect l="0" t="0" r="0" b="0"/>
              <a:pathLst>
                <a:path w="806518" h="31586">
                  <a:moveTo>
                    <a:pt x="0" y="57"/>
                  </a:moveTo>
                  <a:lnTo>
                    <a:pt x="36148" y="17"/>
                  </a:lnTo>
                  <a:lnTo>
                    <a:pt x="93735" y="3"/>
                  </a:lnTo>
                  <a:lnTo>
                    <a:pt x="150171" y="1"/>
                  </a:lnTo>
                  <a:lnTo>
                    <a:pt x="206378" y="0"/>
                  </a:lnTo>
                  <a:lnTo>
                    <a:pt x="262542" y="0"/>
                  </a:lnTo>
                  <a:lnTo>
                    <a:pt x="318696" y="0"/>
                  </a:lnTo>
                  <a:lnTo>
                    <a:pt x="374848" y="0"/>
                  </a:lnTo>
                  <a:lnTo>
                    <a:pt x="431000" y="5589"/>
                  </a:lnTo>
                  <a:lnTo>
                    <a:pt x="487152" y="9553"/>
                  </a:lnTo>
                  <a:lnTo>
                    <a:pt x="543304" y="10336"/>
                  </a:lnTo>
                  <a:lnTo>
                    <a:pt x="599456" y="16080"/>
                  </a:lnTo>
                  <a:lnTo>
                    <a:pt x="662844" y="20074"/>
                  </a:lnTo>
                  <a:lnTo>
                    <a:pt x="709615" y="21935"/>
                  </a:lnTo>
                  <a:lnTo>
                    <a:pt x="762207" y="28206"/>
                  </a:lnTo>
                  <a:lnTo>
                    <a:pt x="80651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716559" y="2537367"/>
            <a:ext cx="913228" cy="410613"/>
            <a:chOff x="3716559" y="2537367"/>
            <a:chExt cx="913228" cy="410613"/>
          </a:xfrm>
        </p:grpSpPr>
        <p:sp>
          <p:nvSpPr>
            <p:cNvPr id="47" name="Freeform 46"/>
            <p:cNvSpPr/>
            <p:nvPr/>
          </p:nvSpPr>
          <p:spPr>
            <a:xfrm>
              <a:off x="3716559" y="2537367"/>
              <a:ext cx="463255" cy="21059"/>
            </a:xfrm>
            <a:custGeom>
              <a:avLst/>
              <a:gdLst/>
              <a:ahLst/>
              <a:cxnLst/>
              <a:rect l="0" t="0" r="0" b="0"/>
              <a:pathLst>
                <a:path w="463255" h="21059">
                  <a:moveTo>
                    <a:pt x="463254" y="21058"/>
                  </a:moveTo>
                  <a:lnTo>
                    <a:pt x="408209" y="4269"/>
                  </a:lnTo>
                  <a:lnTo>
                    <a:pt x="356802" y="844"/>
                  </a:lnTo>
                  <a:lnTo>
                    <a:pt x="295998" y="167"/>
                  </a:lnTo>
                  <a:lnTo>
                    <a:pt x="242133" y="7269"/>
                  </a:lnTo>
                  <a:lnTo>
                    <a:pt x="194446" y="9563"/>
                  </a:lnTo>
                  <a:lnTo>
                    <a:pt x="132169" y="7219"/>
                  </a:lnTo>
                  <a:lnTo>
                    <a:pt x="79790" y="1426"/>
                  </a:lnTo>
                  <a:lnTo>
                    <a:pt x="19765" y="1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74528" y="2674238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33781" y="37478"/>
                  </a:lnTo>
                  <a:lnTo>
                    <a:pt x="32019" y="88901"/>
                  </a:lnTo>
                  <a:lnTo>
                    <a:pt x="23310" y="149747"/>
                  </a:lnTo>
                  <a:lnTo>
                    <a:pt x="12948" y="2106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08894" y="2621595"/>
              <a:ext cx="320893" cy="312890"/>
            </a:xfrm>
            <a:custGeom>
              <a:avLst/>
              <a:gdLst/>
              <a:ahLst/>
              <a:cxnLst/>
              <a:rect l="0" t="0" r="0" b="0"/>
              <a:pathLst>
                <a:path w="320893" h="312890">
                  <a:moveTo>
                    <a:pt x="218359" y="0"/>
                  </a:moveTo>
                  <a:lnTo>
                    <a:pt x="156267" y="14655"/>
                  </a:lnTo>
                  <a:lnTo>
                    <a:pt x="123923" y="24750"/>
                  </a:lnTo>
                  <a:lnTo>
                    <a:pt x="105808" y="37906"/>
                  </a:lnTo>
                  <a:lnTo>
                    <a:pt x="52385" y="90098"/>
                  </a:lnTo>
                  <a:lnTo>
                    <a:pt x="16305" y="147956"/>
                  </a:lnTo>
                  <a:lnTo>
                    <a:pt x="3424" y="188379"/>
                  </a:lnTo>
                  <a:lnTo>
                    <a:pt x="0" y="220205"/>
                  </a:lnTo>
                  <a:lnTo>
                    <a:pt x="4717" y="247608"/>
                  </a:lnTo>
                  <a:lnTo>
                    <a:pt x="20527" y="279646"/>
                  </a:lnTo>
                  <a:lnTo>
                    <a:pt x="34508" y="295083"/>
                  </a:lnTo>
                  <a:lnTo>
                    <a:pt x="52420" y="305843"/>
                  </a:lnTo>
                  <a:lnTo>
                    <a:pt x="93413" y="312889"/>
                  </a:lnTo>
                  <a:lnTo>
                    <a:pt x="142604" y="309387"/>
                  </a:lnTo>
                  <a:lnTo>
                    <a:pt x="183045" y="295352"/>
                  </a:lnTo>
                  <a:lnTo>
                    <a:pt x="238926" y="262824"/>
                  </a:lnTo>
                  <a:lnTo>
                    <a:pt x="275844" y="235060"/>
                  </a:lnTo>
                  <a:lnTo>
                    <a:pt x="304497" y="198640"/>
                  </a:lnTo>
                  <a:lnTo>
                    <a:pt x="314355" y="178362"/>
                  </a:lnTo>
                  <a:lnTo>
                    <a:pt x="320892" y="136036"/>
                  </a:lnTo>
                  <a:lnTo>
                    <a:pt x="317240" y="97629"/>
                  </a:lnTo>
                  <a:lnTo>
                    <a:pt x="303159" y="64023"/>
                  </a:lnTo>
                  <a:lnTo>
                    <a:pt x="278581" y="37427"/>
                  </a:lnTo>
                  <a:lnTo>
                    <a:pt x="249071" y="14729"/>
                  </a:lnTo>
                  <a:lnTo>
                    <a:pt x="225380" y="6547"/>
                  </a:lnTo>
                  <a:lnTo>
                    <a:pt x="201593" y="4080"/>
                  </a:lnTo>
                  <a:lnTo>
                    <a:pt x="16571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1" name="Freeform 50"/>
          <p:cNvSpPr/>
          <p:nvPr/>
        </p:nvSpPr>
        <p:spPr>
          <a:xfrm>
            <a:off x="4497592" y="873865"/>
            <a:ext cx="310959" cy="330526"/>
          </a:xfrm>
          <a:custGeom>
            <a:avLst/>
            <a:gdLst/>
            <a:ahLst/>
            <a:cxnLst/>
            <a:rect l="0" t="0" r="0" b="0"/>
            <a:pathLst>
              <a:path w="310959" h="330526">
                <a:moveTo>
                  <a:pt x="166532" y="31585"/>
                </a:moveTo>
                <a:lnTo>
                  <a:pt x="129054" y="23252"/>
                </a:lnTo>
                <a:lnTo>
                  <a:pt x="94206" y="24827"/>
                </a:lnTo>
                <a:lnTo>
                  <a:pt x="72386" y="30921"/>
                </a:lnTo>
                <a:lnTo>
                  <a:pt x="32902" y="53898"/>
                </a:lnTo>
                <a:lnTo>
                  <a:pt x="18233" y="68408"/>
                </a:lnTo>
                <a:lnTo>
                  <a:pt x="7815" y="86556"/>
                </a:lnTo>
                <a:lnTo>
                  <a:pt x="0" y="136377"/>
                </a:lnTo>
                <a:lnTo>
                  <a:pt x="1576" y="195091"/>
                </a:lnTo>
                <a:lnTo>
                  <a:pt x="12761" y="230160"/>
                </a:lnTo>
                <a:lnTo>
                  <a:pt x="51083" y="291549"/>
                </a:lnTo>
                <a:lnTo>
                  <a:pt x="66089" y="306222"/>
                </a:lnTo>
                <a:lnTo>
                  <a:pt x="95437" y="321060"/>
                </a:lnTo>
                <a:lnTo>
                  <a:pt x="132079" y="330525"/>
                </a:lnTo>
                <a:lnTo>
                  <a:pt x="192801" y="321570"/>
                </a:lnTo>
                <a:lnTo>
                  <a:pt x="222538" y="306370"/>
                </a:lnTo>
                <a:lnTo>
                  <a:pt x="275113" y="258389"/>
                </a:lnTo>
                <a:lnTo>
                  <a:pt x="295150" y="229028"/>
                </a:lnTo>
                <a:lnTo>
                  <a:pt x="307846" y="190043"/>
                </a:lnTo>
                <a:lnTo>
                  <a:pt x="310958" y="144306"/>
                </a:lnTo>
                <a:lnTo>
                  <a:pt x="303821" y="107488"/>
                </a:lnTo>
                <a:lnTo>
                  <a:pt x="293450" y="85207"/>
                </a:lnTo>
                <a:lnTo>
                  <a:pt x="268868" y="58522"/>
                </a:lnTo>
                <a:lnTo>
                  <a:pt x="215667" y="21369"/>
                </a:lnTo>
                <a:lnTo>
                  <a:pt x="189540" y="9497"/>
                </a:lnTo>
                <a:lnTo>
                  <a:pt x="134946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3674445" y="3044931"/>
            <a:ext cx="1874074" cy="711027"/>
            <a:chOff x="3674445" y="3044931"/>
            <a:chExt cx="1874074" cy="711027"/>
          </a:xfrm>
        </p:grpSpPr>
        <p:sp>
          <p:nvSpPr>
            <p:cNvPr id="52" name="Freeform 51"/>
            <p:cNvSpPr/>
            <p:nvPr/>
          </p:nvSpPr>
          <p:spPr>
            <a:xfrm>
              <a:off x="4298606" y="3044931"/>
              <a:ext cx="299469" cy="289758"/>
            </a:xfrm>
            <a:custGeom>
              <a:avLst/>
              <a:gdLst/>
              <a:ahLst/>
              <a:cxnLst/>
              <a:rect l="0" t="0" r="0" b="0"/>
              <a:pathLst>
                <a:path w="299469" h="289758">
                  <a:moveTo>
                    <a:pt x="176005" y="8333"/>
                  </a:moveTo>
                  <a:lnTo>
                    <a:pt x="138527" y="0"/>
                  </a:lnTo>
                  <a:lnTo>
                    <a:pt x="103679" y="1574"/>
                  </a:lnTo>
                  <a:lnTo>
                    <a:pt x="83029" y="7669"/>
                  </a:lnTo>
                  <a:lnTo>
                    <a:pt x="43340" y="37246"/>
                  </a:lnTo>
                  <a:lnTo>
                    <a:pt x="21794" y="68892"/>
                  </a:lnTo>
                  <a:lnTo>
                    <a:pt x="3127" y="121508"/>
                  </a:lnTo>
                  <a:lnTo>
                    <a:pt x="0" y="161839"/>
                  </a:lnTo>
                  <a:lnTo>
                    <a:pt x="3414" y="185352"/>
                  </a:lnTo>
                  <a:lnTo>
                    <a:pt x="11951" y="204381"/>
                  </a:lnTo>
                  <a:lnTo>
                    <a:pt x="44836" y="258471"/>
                  </a:lnTo>
                  <a:lnTo>
                    <a:pt x="62726" y="272754"/>
                  </a:lnTo>
                  <a:lnTo>
                    <a:pt x="82375" y="283001"/>
                  </a:lnTo>
                  <a:lnTo>
                    <a:pt x="118757" y="289757"/>
                  </a:lnTo>
                  <a:lnTo>
                    <a:pt x="142373" y="285099"/>
                  </a:lnTo>
                  <a:lnTo>
                    <a:pt x="196792" y="263755"/>
                  </a:lnTo>
                  <a:lnTo>
                    <a:pt x="259039" y="224376"/>
                  </a:lnTo>
                  <a:lnTo>
                    <a:pt x="282236" y="196348"/>
                  </a:lnTo>
                  <a:lnTo>
                    <a:pt x="292629" y="176123"/>
                  </a:lnTo>
                  <a:lnTo>
                    <a:pt x="299468" y="139417"/>
                  </a:lnTo>
                  <a:lnTo>
                    <a:pt x="295905" y="104494"/>
                  </a:lnTo>
                  <a:lnTo>
                    <a:pt x="281851" y="71920"/>
                  </a:lnTo>
                  <a:lnTo>
                    <a:pt x="266332" y="56871"/>
                  </a:lnTo>
                  <a:lnTo>
                    <a:pt x="217536" y="27680"/>
                  </a:lnTo>
                  <a:lnTo>
                    <a:pt x="176005" y="18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53430" y="316907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99392" y="12724"/>
                  </a:lnTo>
                  <a:lnTo>
                    <a:pt x="36658" y="35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74445" y="3327005"/>
              <a:ext cx="1874074" cy="52643"/>
            </a:xfrm>
            <a:custGeom>
              <a:avLst/>
              <a:gdLst/>
              <a:ahLst/>
              <a:cxnLst/>
              <a:rect l="0" t="0" r="0" b="0"/>
              <a:pathLst>
                <a:path w="1874074" h="52643">
                  <a:moveTo>
                    <a:pt x="0" y="0"/>
                  </a:moveTo>
                  <a:lnTo>
                    <a:pt x="58617" y="0"/>
                  </a:lnTo>
                  <a:lnTo>
                    <a:pt x="112791" y="0"/>
                  </a:lnTo>
                  <a:lnTo>
                    <a:pt x="171672" y="0"/>
                  </a:lnTo>
                  <a:lnTo>
                    <a:pt x="233692" y="0"/>
                  </a:lnTo>
                  <a:lnTo>
                    <a:pt x="291004" y="0"/>
                  </a:lnTo>
                  <a:lnTo>
                    <a:pt x="347385" y="0"/>
                  </a:lnTo>
                  <a:lnTo>
                    <a:pt x="409171" y="0"/>
                  </a:lnTo>
                  <a:lnTo>
                    <a:pt x="460358" y="0"/>
                  </a:lnTo>
                  <a:lnTo>
                    <a:pt x="512569" y="0"/>
                  </a:lnTo>
                  <a:lnTo>
                    <a:pt x="575377" y="0"/>
                  </a:lnTo>
                  <a:lnTo>
                    <a:pt x="626847" y="0"/>
                  </a:lnTo>
                  <a:lnTo>
                    <a:pt x="684862" y="0"/>
                  </a:lnTo>
                  <a:lnTo>
                    <a:pt x="739616" y="0"/>
                  </a:lnTo>
                  <a:lnTo>
                    <a:pt x="794053" y="0"/>
                  </a:lnTo>
                  <a:lnTo>
                    <a:pt x="854117" y="0"/>
                  </a:lnTo>
                  <a:lnTo>
                    <a:pt x="916367" y="0"/>
                  </a:lnTo>
                  <a:lnTo>
                    <a:pt x="979265" y="0"/>
                  </a:lnTo>
                  <a:lnTo>
                    <a:pt x="1042356" y="0"/>
                  </a:lnTo>
                  <a:lnTo>
                    <a:pt x="1101993" y="1170"/>
                  </a:lnTo>
                  <a:lnTo>
                    <a:pt x="1164723" y="8333"/>
                  </a:lnTo>
                  <a:lnTo>
                    <a:pt x="1223258" y="9878"/>
                  </a:lnTo>
                  <a:lnTo>
                    <a:pt x="1265457" y="10239"/>
                  </a:lnTo>
                  <a:lnTo>
                    <a:pt x="1311509" y="10400"/>
                  </a:lnTo>
                  <a:lnTo>
                    <a:pt x="1356152" y="13591"/>
                  </a:lnTo>
                  <a:lnTo>
                    <a:pt x="1399391" y="17738"/>
                  </a:lnTo>
                  <a:lnTo>
                    <a:pt x="1460855" y="20074"/>
                  </a:lnTo>
                  <a:lnTo>
                    <a:pt x="1521611" y="23982"/>
                  </a:lnTo>
                  <a:lnTo>
                    <a:pt x="1584522" y="30083"/>
                  </a:lnTo>
                  <a:lnTo>
                    <a:pt x="1644001" y="31140"/>
                  </a:lnTo>
                  <a:lnTo>
                    <a:pt x="1694899" y="37043"/>
                  </a:lnTo>
                  <a:lnTo>
                    <a:pt x="1750794" y="40611"/>
                  </a:lnTo>
                  <a:lnTo>
                    <a:pt x="1800631" y="41668"/>
                  </a:lnTo>
                  <a:lnTo>
                    <a:pt x="1861166" y="50388"/>
                  </a:lnTo>
                  <a:lnTo>
                    <a:pt x="1874073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21886" y="3453347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0"/>
                  </a:moveTo>
                  <a:lnTo>
                    <a:pt x="27459" y="55141"/>
                  </a:lnTo>
                  <a:lnTo>
                    <a:pt x="22321" y="113274"/>
                  </a:lnTo>
                  <a:lnTo>
                    <a:pt x="18187" y="176749"/>
                  </a:lnTo>
                  <a:lnTo>
                    <a:pt x="12041" y="23469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86760" y="3411233"/>
              <a:ext cx="267878" cy="279806"/>
            </a:xfrm>
            <a:custGeom>
              <a:avLst/>
              <a:gdLst/>
              <a:ahLst/>
              <a:cxnLst/>
              <a:rect l="0" t="0" r="0" b="0"/>
              <a:pathLst>
                <a:path w="267878" h="279806">
                  <a:moveTo>
                    <a:pt x="135209" y="0"/>
                  </a:moveTo>
                  <a:lnTo>
                    <a:pt x="91246" y="20243"/>
                  </a:lnTo>
                  <a:lnTo>
                    <a:pt x="59021" y="47326"/>
                  </a:lnTo>
                  <a:lnTo>
                    <a:pt x="33245" y="85257"/>
                  </a:lnTo>
                  <a:lnTo>
                    <a:pt x="6748" y="138176"/>
                  </a:lnTo>
                  <a:lnTo>
                    <a:pt x="0" y="190464"/>
                  </a:lnTo>
                  <a:lnTo>
                    <a:pt x="1416" y="216842"/>
                  </a:lnTo>
                  <a:lnTo>
                    <a:pt x="9845" y="240263"/>
                  </a:lnTo>
                  <a:lnTo>
                    <a:pt x="33333" y="267591"/>
                  </a:lnTo>
                  <a:lnTo>
                    <a:pt x="55616" y="276856"/>
                  </a:lnTo>
                  <a:lnTo>
                    <a:pt x="79947" y="279805"/>
                  </a:lnTo>
                  <a:lnTo>
                    <a:pt x="102459" y="277216"/>
                  </a:lnTo>
                  <a:lnTo>
                    <a:pt x="134864" y="263592"/>
                  </a:lnTo>
                  <a:lnTo>
                    <a:pt x="198165" y="216236"/>
                  </a:lnTo>
                  <a:lnTo>
                    <a:pt x="243676" y="157501"/>
                  </a:lnTo>
                  <a:lnTo>
                    <a:pt x="262623" y="125046"/>
                  </a:lnTo>
                  <a:lnTo>
                    <a:pt x="267877" y="99639"/>
                  </a:lnTo>
                  <a:lnTo>
                    <a:pt x="265245" y="64618"/>
                  </a:lnTo>
                  <a:lnTo>
                    <a:pt x="256953" y="45876"/>
                  </a:lnTo>
                  <a:lnTo>
                    <a:pt x="251466" y="37603"/>
                  </a:lnTo>
                  <a:lnTo>
                    <a:pt x="232892" y="25291"/>
                  </a:lnTo>
                  <a:lnTo>
                    <a:pt x="210209" y="18259"/>
                  </a:lnTo>
                  <a:lnTo>
                    <a:pt x="170171" y="20157"/>
                  </a:lnTo>
                  <a:lnTo>
                    <a:pt x="14573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56307" y="3453347"/>
              <a:ext cx="351305" cy="302611"/>
            </a:xfrm>
            <a:custGeom>
              <a:avLst/>
              <a:gdLst/>
              <a:ahLst/>
              <a:cxnLst/>
              <a:rect l="0" t="0" r="0" b="0"/>
              <a:pathLst>
                <a:path w="351305" h="302611">
                  <a:moveTo>
                    <a:pt x="176273" y="10528"/>
                  </a:moveTo>
                  <a:lnTo>
                    <a:pt x="133582" y="13648"/>
                  </a:lnTo>
                  <a:lnTo>
                    <a:pt x="102402" y="25101"/>
                  </a:lnTo>
                  <a:lnTo>
                    <a:pt x="66015" y="49932"/>
                  </a:lnTo>
                  <a:lnTo>
                    <a:pt x="22035" y="105971"/>
                  </a:lnTo>
                  <a:lnTo>
                    <a:pt x="6440" y="137074"/>
                  </a:lnTo>
                  <a:lnTo>
                    <a:pt x="0" y="174105"/>
                  </a:lnTo>
                  <a:lnTo>
                    <a:pt x="3681" y="209124"/>
                  </a:lnTo>
                  <a:lnTo>
                    <a:pt x="17770" y="241727"/>
                  </a:lnTo>
                  <a:lnTo>
                    <a:pt x="42351" y="268025"/>
                  </a:lnTo>
                  <a:lnTo>
                    <a:pt x="82099" y="289466"/>
                  </a:lnTo>
                  <a:lnTo>
                    <a:pt x="115614" y="300107"/>
                  </a:lnTo>
                  <a:lnTo>
                    <a:pt x="159210" y="302610"/>
                  </a:lnTo>
                  <a:lnTo>
                    <a:pt x="217526" y="290469"/>
                  </a:lnTo>
                  <a:lnTo>
                    <a:pt x="259161" y="268683"/>
                  </a:lnTo>
                  <a:lnTo>
                    <a:pt x="291128" y="238729"/>
                  </a:lnTo>
                  <a:lnTo>
                    <a:pt x="334116" y="175564"/>
                  </a:lnTo>
                  <a:lnTo>
                    <a:pt x="345861" y="149388"/>
                  </a:lnTo>
                  <a:lnTo>
                    <a:pt x="351304" y="109513"/>
                  </a:lnTo>
                  <a:lnTo>
                    <a:pt x="348431" y="86107"/>
                  </a:lnTo>
                  <a:lnTo>
                    <a:pt x="340135" y="67126"/>
                  </a:lnTo>
                  <a:lnTo>
                    <a:pt x="307859" y="22531"/>
                  </a:lnTo>
                  <a:lnTo>
                    <a:pt x="289738" y="10793"/>
                  </a:lnTo>
                  <a:lnTo>
                    <a:pt x="236207" y="2132"/>
                  </a:lnTo>
                  <a:lnTo>
                    <a:pt x="1973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4421969" y="1810901"/>
            <a:ext cx="200042" cy="41272"/>
          </a:xfrm>
          <a:custGeom>
            <a:avLst/>
            <a:gdLst/>
            <a:ahLst/>
            <a:cxnLst/>
            <a:rect l="0" t="0" r="0" b="0"/>
            <a:pathLst>
              <a:path w="200042" h="41272">
                <a:moveTo>
                  <a:pt x="200041" y="21057"/>
                </a:moveTo>
                <a:lnTo>
                  <a:pt x="144996" y="37846"/>
                </a:lnTo>
                <a:lnTo>
                  <a:pt x="93589" y="41271"/>
                </a:lnTo>
                <a:lnTo>
                  <a:pt x="68501" y="39400"/>
                </a:lnTo>
                <a:lnTo>
                  <a:pt x="8952" y="56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5109464" y="800165"/>
            <a:ext cx="236121" cy="361003"/>
          </a:xfrm>
          <a:custGeom>
            <a:avLst/>
            <a:gdLst/>
            <a:ahLst/>
            <a:cxnLst/>
            <a:rect l="0" t="0" r="0" b="0"/>
            <a:pathLst>
              <a:path w="236121" h="361003">
                <a:moveTo>
                  <a:pt x="154784" y="0"/>
                </a:moveTo>
                <a:lnTo>
                  <a:pt x="130738" y="17981"/>
                </a:lnTo>
                <a:lnTo>
                  <a:pt x="74086" y="80393"/>
                </a:lnTo>
                <a:lnTo>
                  <a:pt x="47164" y="117136"/>
                </a:lnTo>
                <a:lnTo>
                  <a:pt x="25550" y="174220"/>
                </a:lnTo>
                <a:lnTo>
                  <a:pt x="7467" y="231000"/>
                </a:lnTo>
                <a:lnTo>
                  <a:pt x="0" y="266146"/>
                </a:lnTo>
                <a:lnTo>
                  <a:pt x="908" y="303076"/>
                </a:lnTo>
                <a:lnTo>
                  <a:pt x="6846" y="324214"/>
                </a:lnTo>
                <a:lnTo>
                  <a:pt x="17285" y="341407"/>
                </a:lnTo>
                <a:lnTo>
                  <a:pt x="32842" y="353728"/>
                </a:lnTo>
                <a:lnTo>
                  <a:pt x="41904" y="358651"/>
                </a:lnTo>
                <a:lnTo>
                  <a:pt x="64451" y="361002"/>
                </a:lnTo>
                <a:lnTo>
                  <a:pt x="117054" y="352979"/>
                </a:lnTo>
                <a:lnTo>
                  <a:pt x="175032" y="325264"/>
                </a:lnTo>
                <a:lnTo>
                  <a:pt x="212206" y="298087"/>
                </a:lnTo>
                <a:lnTo>
                  <a:pt x="229250" y="271596"/>
                </a:lnTo>
                <a:lnTo>
                  <a:pt x="236120" y="235931"/>
                </a:lnTo>
                <a:lnTo>
                  <a:pt x="231488" y="215603"/>
                </a:lnTo>
                <a:lnTo>
                  <a:pt x="226977" y="206906"/>
                </a:lnTo>
                <a:lnTo>
                  <a:pt x="209487" y="194124"/>
                </a:lnTo>
                <a:lnTo>
                  <a:pt x="186116" y="185713"/>
                </a:lnTo>
                <a:lnTo>
                  <a:pt x="146650" y="182148"/>
                </a:lnTo>
                <a:lnTo>
                  <a:pt x="106491" y="189151"/>
                </a:lnTo>
                <a:lnTo>
                  <a:pt x="73015" y="205524"/>
                </a:lnTo>
                <a:lnTo>
                  <a:pt x="28442" y="2421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3927129" y="3807360"/>
            <a:ext cx="2063587" cy="764825"/>
            <a:chOff x="3927129" y="3807360"/>
            <a:chExt cx="2063587" cy="764825"/>
          </a:xfrm>
        </p:grpSpPr>
        <p:sp>
          <p:nvSpPr>
            <p:cNvPr id="61" name="Freeform 60"/>
            <p:cNvSpPr/>
            <p:nvPr/>
          </p:nvSpPr>
          <p:spPr>
            <a:xfrm>
              <a:off x="4363263" y="3807360"/>
              <a:ext cx="195577" cy="340869"/>
            </a:xfrm>
            <a:custGeom>
              <a:avLst/>
              <a:gdLst/>
              <a:ahLst/>
              <a:cxnLst/>
              <a:rect l="0" t="0" r="0" b="0"/>
              <a:pathLst>
                <a:path w="195577" h="340869">
                  <a:moveTo>
                    <a:pt x="195576" y="98712"/>
                  </a:moveTo>
                  <a:lnTo>
                    <a:pt x="175333" y="54750"/>
                  </a:lnTo>
                  <a:lnTo>
                    <a:pt x="156173" y="30054"/>
                  </a:lnTo>
                  <a:lnTo>
                    <a:pt x="130089" y="13508"/>
                  </a:lnTo>
                  <a:lnTo>
                    <a:pt x="100133" y="1197"/>
                  </a:lnTo>
                  <a:lnTo>
                    <a:pt x="76338" y="0"/>
                  </a:lnTo>
                  <a:lnTo>
                    <a:pt x="52504" y="4537"/>
                  </a:lnTo>
                  <a:lnTo>
                    <a:pt x="34113" y="14353"/>
                  </a:lnTo>
                  <a:lnTo>
                    <a:pt x="10605" y="38622"/>
                  </a:lnTo>
                  <a:lnTo>
                    <a:pt x="2232" y="61087"/>
                  </a:lnTo>
                  <a:lnTo>
                    <a:pt x="0" y="73629"/>
                  </a:lnTo>
                  <a:lnTo>
                    <a:pt x="3758" y="96923"/>
                  </a:lnTo>
                  <a:lnTo>
                    <a:pt x="19029" y="126648"/>
                  </a:lnTo>
                  <a:lnTo>
                    <a:pt x="32883" y="141544"/>
                  </a:lnTo>
                  <a:lnTo>
                    <a:pt x="50738" y="152063"/>
                  </a:lnTo>
                  <a:lnTo>
                    <a:pt x="86111" y="158974"/>
                  </a:lnTo>
                  <a:lnTo>
                    <a:pt x="109490" y="154351"/>
                  </a:lnTo>
                  <a:lnTo>
                    <a:pt x="130409" y="143327"/>
                  </a:lnTo>
                  <a:lnTo>
                    <a:pt x="147506" y="126730"/>
                  </a:lnTo>
                  <a:lnTo>
                    <a:pt x="153000" y="125580"/>
                  </a:lnTo>
                  <a:lnTo>
                    <a:pt x="156664" y="129492"/>
                  </a:lnTo>
                  <a:lnTo>
                    <a:pt x="160734" y="146318"/>
                  </a:lnTo>
                  <a:lnTo>
                    <a:pt x="163561" y="208692"/>
                  </a:lnTo>
                  <a:lnTo>
                    <a:pt x="163906" y="271129"/>
                  </a:lnTo>
                  <a:lnTo>
                    <a:pt x="163973" y="320377"/>
                  </a:lnTo>
                  <a:lnTo>
                    <a:pt x="163990" y="340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08946" y="3889954"/>
              <a:ext cx="194586" cy="271877"/>
            </a:xfrm>
            <a:custGeom>
              <a:avLst/>
              <a:gdLst/>
              <a:ahLst/>
              <a:cxnLst/>
              <a:rect l="0" t="0" r="0" b="0"/>
              <a:pathLst>
                <a:path w="194586" h="271877">
                  <a:moveTo>
                    <a:pt x="134163" y="5590"/>
                  </a:moveTo>
                  <a:lnTo>
                    <a:pt x="117395" y="0"/>
                  </a:lnTo>
                  <a:lnTo>
                    <a:pt x="99804" y="3495"/>
                  </a:lnTo>
                  <a:lnTo>
                    <a:pt x="81457" y="14018"/>
                  </a:lnTo>
                  <a:lnTo>
                    <a:pt x="36199" y="63435"/>
                  </a:lnTo>
                  <a:lnTo>
                    <a:pt x="6431" y="120470"/>
                  </a:lnTo>
                  <a:lnTo>
                    <a:pt x="0" y="158301"/>
                  </a:lnTo>
                  <a:lnTo>
                    <a:pt x="3684" y="193557"/>
                  </a:lnTo>
                  <a:lnTo>
                    <a:pt x="17773" y="226231"/>
                  </a:lnTo>
                  <a:lnTo>
                    <a:pt x="36766" y="252549"/>
                  </a:lnTo>
                  <a:lnTo>
                    <a:pt x="62800" y="269575"/>
                  </a:lnTo>
                  <a:lnTo>
                    <a:pt x="82559" y="271876"/>
                  </a:lnTo>
                  <a:lnTo>
                    <a:pt x="123839" y="263820"/>
                  </a:lnTo>
                  <a:lnTo>
                    <a:pt x="149691" y="248739"/>
                  </a:lnTo>
                  <a:lnTo>
                    <a:pt x="172169" y="223863"/>
                  </a:lnTo>
                  <a:lnTo>
                    <a:pt x="188057" y="194266"/>
                  </a:lnTo>
                  <a:lnTo>
                    <a:pt x="194585" y="152091"/>
                  </a:lnTo>
                  <a:lnTo>
                    <a:pt x="185341" y="108139"/>
                  </a:lnTo>
                  <a:lnTo>
                    <a:pt x="155219" y="477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37658" y="396924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63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27129" y="4106114"/>
              <a:ext cx="2063587" cy="104635"/>
            </a:xfrm>
            <a:custGeom>
              <a:avLst/>
              <a:gdLst/>
              <a:ahLst/>
              <a:cxnLst/>
              <a:rect l="0" t="0" r="0" b="0"/>
              <a:pathLst>
                <a:path w="2063587" h="104635">
                  <a:moveTo>
                    <a:pt x="0" y="94756"/>
                  </a:moveTo>
                  <a:lnTo>
                    <a:pt x="48931" y="94756"/>
                  </a:lnTo>
                  <a:lnTo>
                    <a:pt x="108061" y="94756"/>
                  </a:lnTo>
                  <a:lnTo>
                    <a:pt x="164802" y="101992"/>
                  </a:lnTo>
                  <a:lnTo>
                    <a:pt x="221070" y="104634"/>
                  </a:lnTo>
                  <a:lnTo>
                    <a:pt x="284049" y="97963"/>
                  </a:lnTo>
                  <a:lnTo>
                    <a:pt x="343801" y="95390"/>
                  </a:lnTo>
                  <a:lnTo>
                    <a:pt x="399005" y="91825"/>
                  </a:lnTo>
                  <a:lnTo>
                    <a:pt x="455525" y="86479"/>
                  </a:lnTo>
                  <a:lnTo>
                    <a:pt x="510487" y="84895"/>
                  </a:lnTo>
                  <a:lnTo>
                    <a:pt x="562647" y="81306"/>
                  </a:lnTo>
                  <a:lnTo>
                    <a:pt x="622555" y="72833"/>
                  </a:lnTo>
                  <a:lnTo>
                    <a:pt x="678520" y="66034"/>
                  </a:lnTo>
                  <a:lnTo>
                    <a:pt x="734097" y="60899"/>
                  </a:lnTo>
                  <a:lnTo>
                    <a:pt x="778991" y="56312"/>
                  </a:lnTo>
                  <a:lnTo>
                    <a:pt x="826240" y="54273"/>
                  </a:lnTo>
                  <a:lnTo>
                    <a:pt x="882111" y="53125"/>
                  </a:lnTo>
                  <a:lnTo>
                    <a:pt x="942911" y="52737"/>
                  </a:lnTo>
                  <a:lnTo>
                    <a:pt x="996862" y="49542"/>
                  </a:lnTo>
                  <a:lnTo>
                    <a:pt x="1052839" y="43581"/>
                  </a:lnTo>
                  <a:lnTo>
                    <a:pt x="1111816" y="35168"/>
                  </a:lnTo>
                  <a:lnTo>
                    <a:pt x="1168526" y="32293"/>
                  </a:lnTo>
                  <a:lnTo>
                    <a:pt x="1230377" y="26136"/>
                  </a:lnTo>
                  <a:lnTo>
                    <a:pt x="1281575" y="22562"/>
                  </a:lnTo>
                  <a:lnTo>
                    <a:pt x="1333790" y="21503"/>
                  </a:lnTo>
                  <a:lnTo>
                    <a:pt x="1396600" y="13909"/>
                  </a:lnTo>
                  <a:lnTo>
                    <a:pt x="1446900" y="11530"/>
                  </a:lnTo>
                  <a:lnTo>
                    <a:pt x="1500018" y="10825"/>
                  </a:lnTo>
                  <a:lnTo>
                    <a:pt x="1558521" y="10616"/>
                  </a:lnTo>
                  <a:lnTo>
                    <a:pt x="1613420" y="10554"/>
                  </a:lnTo>
                  <a:lnTo>
                    <a:pt x="1666731" y="9366"/>
                  </a:lnTo>
                  <a:lnTo>
                    <a:pt x="1720741" y="3295"/>
                  </a:lnTo>
                  <a:lnTo>
                    <a:pt x="1780678" y="976"/>
                  </a:lnTo>
                  <a:lnTo>
                    <a:pt x="1841721" y="289"/>
                  </a:lnTo>
                  <a:lnTo>
                    <a:pt x="1898542" y="86"/>
                  </a:lnTo>
                  <a:lnTo>
                    <a:pt x="1958142" y="25"/>
                  </a:lnTo>
                  <a:lnTo>
                    <a:pt x="2011026" y="7"/>
                  </a:lnTo>
                  <a:lnTo>
                    <a:pt x="2063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558839" y="4285098"/>
              <a:ext cx="73700" cy="252685"/>
            </a:xfrm>
            <a:custGeom>
              <a:avLst/>
              <a:gdLst/>
              <a:ahLst/>
              <a:cxnLst/>
              <a:rect l="0" t="0" r="0" b="0"/>
              <a:pathLst>
                <a:path w="73700" h="252685">
                  <a:moveTo>
                    <a:pt x="0" y="0"/>
                  </a:moveTo>
                  <a:lnTo>
                    <a:pt x="17958" y="53875"/>
                  </a:lnTo>
                  <a:lnTo>
                    <a:pt x="35149" y="111037"/>
                  </a:lnTo>
                  <a:lnTo>
                    <a:pt x="49144" y="171455"/>
                  </a:lnTo>
                  <a:lnTo>
                    <a:pt x="66682" y="230636"/>
                  </a:lnTo>
                  <a:lnTo>
                    <a:pt x="736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58661" y="4300566"/>
              <a:ext cx="239318" cy="218963"/>
            </a:xfrm>
            <a:custGeom>
              <a:avLst/>
              <a:gdLst/>
              <a:ahLst/>
              <a:cxnLst/>
              <a:rect l="0" t="0" r="0" b="0"/>
              <a:pathLst>
                <a:path w="239318" h="218963">
                  <a:moveTo>
                    <a:pt x="116033" y="5589"/>
                  </a:moveTo>
                  <a:lnTo>
                    <a:pt x="99265" y="0"/>
                  </a:lnTo>
                  <a:lnTo>
                    <a:pt x="81674" y="3495"/>
                  </a:lnTo>
                  <a:lnTo>
                    <a:pt x="55160" y="18617"/>
                  </a:lnTo>
                  <a:lnTo>
                    <a:pt x="10950" y="61571"/>
                  </a:lnTo>
                  <a:lnTo>
                    <a:pt x="3863" y="70986"/>
                  </a:lnTo>
                  <a:lnTo>
                    <a:pt x="309" y="80773"/>
                  </a:lnTo>
                  <a:lnTo>
                    <a:pt x="0" y="137716"/>
                  </a:lnTo>
                  <a:lnTo>
                    <a:pt x="6361" y="158288"/>
                  </a:lnTo>
                  <a:lnTo>
                    <a:pt x="29509" y="190560"/>
                  </a:lnTo>
                  <a:lnTo>
                    <a:pt x="49112" y="202052"/>
                  </a:lnTo>
                  <a:lnTo>
                    <a:pt x="99825" y="218962"/>
                  </a:lnTo>
                  <a:lnTo>
                    <a:pt x="140996" y="218809"/>
                  </a:lnTo>
                  <a:lnTo>
                    <a:pt x="182831" y="200177"/>
                  </a:lnTo>
                  <a:lnTo>
                    <a:pt x="213684" y="172429"/>
                  </a:lnTo>
                  <a:lnTo>
                    <a:pt x="232054" y="141981"/>
                  </a:lnTo>
                  <a:lnTo>
                    <a:pt x="239317" y="105143"/>
                  </a:lnTo>
                  <a:lnTo>
                    <a:pt x="235880" y="70181"/>
                  </a:lnTo>
                  <a:lnTo>
                    <a:pt x="227400" y="51454"/>
                  </a:lnTo>
                  <a:lnTo>
                    <a:pt x="221863" y="43185"/>
                  </a:lnTo>
                  <a:lnTo>
                    <a:pt x="206352" y="30877"/>
                  </a:lnTo>
                  <a:lnTo>
                    <a:pt x="188930" y="22677"/>
                  </a:lnTo>
                  <a:lnTo>
                    <a:pt x="15814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61832" y="4288025"/>
              <a:ext cx="298725" cy="284160"/>
            </a:xfrm>
            <a:custGeom>
              <a:avLst/>
              <a:gdLst/>
              <a:ahLst/>
              <a:cxnLst/>
              <a:rect l="0" t="0" r="0" b="0"/>
              <a:pathLst>
                <a:path w="298725" h="284160">
                  <a:moveTo>
                    <a:pt x="176116" y="18130"/>
                  </a:moveTo>
                  <a:lnTo>
                    <a:pt x="164937" y="6952"/>
                  </a:lnTo>
                  <a:lnTo>
                    <a:pt x="146971" y="1463"/>
                  </a:lnTo>
                  <a:lnTo>
                    <a:pt x="135629" y="0"/>
                  </a:lnTo>
                  <a:lnTo>
                    <a:pt x="116788" y="4613"/>
                  </a:lnTo>
                  <a:lnTo>
                    <a:pt x="89907" y="23484"/>
                  </a:lnTo>
                  <a:lnTo>
                    <a:pt x="31663" y="76557"/>
                  </a:lnTo>
                  <a:lnTo>
                    <a:pt x="6812" y="122478"/>
                  </a:lnTo>
                  <a:lnTo>
                    <a:pt x="0" y="165901"/>
                  </a:lnTo>
                  <a:lnTo>
                    <a:pt x="4645" y="192601"/>
                  </a:lnTo>
                  <a:lnTo>
                    <a:pt x="20415" y="224243"/>
                  </a:lnTo>
                  <a:lnTo>
                    <a:pt x="46704" y="255896"/>
                  </a:lnTo>
                  <a:lnTo>
                    <a:pt x="73041" y="271983"/>
                  </a:lnTo>
                  <a:lnTo>
                    <a:pt x="103071" y="284159"/>
                  </a:lnTo>
                  <a:lnTo>
                    <a:pt x="145374" y="283997"/>
                  </a:lnTo>
                  <a:lnTo>
                    <a:pt x="196430" y="272291"/>
                  </a:lnTo>
                  <a:lnTo>
                    <a:pt x="258629" y="242008"/>
                  </a:lnTo>
                  <a:lnTo>
                    <a:pt x="274399" y="225256"/>
                  </a:lnTo>
                  <a:lnTo>
                    <a:pt x="289855" y="192975"/>
                  </a:lnTo>
                  <a:lnTo>
                    <a:pt x="298724" y="150654"/>
                  </a:lnTo>
                  <a:lnTo>
                    <a:pt x="298459" y="120314"/>
                  </a:lnTo>
                  <a:lnTo>
                    <a:pt x="285155" y="83502"/>
                  </a:lnTo>
                  <a:lnTo>
                    <a:pt x="272931" y="61222"/>
                  </a:lnTo>
                  <a:lnTo>
                    <a:pt x="241717" y="34538"/>
                  </a:lnTo>
                  <a:lnTo>
                    <a:pt x="216190" y="254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5592905" y="852808"/>
            <a:ext cx="246028" cy="320602"/>
          </a:xfrm>
          <a:custGeom>
            <a:avLst/>
            <a:gdLst/>
            <a:ahLst/>
            <a:cxnLst/>
            <a:rect l="0" t="0" r="0" b="0"/>
            <a:pathLst>
              <a:path w="246028" h="320602">
                <a:moveTo>
                  <a:pt x="166183" y="0"/>
                </a:moveTo>
                <a:lnTo>
                  <a:pt x="149415" y="5589"/>
                </a:lnTo>
                <a:lnTo>
                  <a:pt x="134944" y="17692"/>
                </a:lnTo>
                <a:lnTo>
                  <a:pt x="89394" y="74328"/>
                </a:lnTo>
                <a:lnTo>
                  <a:pt x="47840" y="127594"/>
                </a:lnTo>
                <a:lnTo>
                  <a:pt x="17483" y="188060"/>
                </a:lnTo>
                <a:lnTo>
                  <a:pt x="2842" y="240915"/>
                </a:lnTo>
                <a:lnTo>
                  <a:pt x="0" y="272800"/>
                </a:lnTo>
                <a:lnTo>
                  <a:pt x="4976" y="297109"/>
                </a:lnTo>
                <a:lnTo>
                  <a:pt x="9579" y="306867"/>
                </a:lnTo>
                <a:lnTo>
                  <a:pt x="17326" y="313373"/>
                </a:lnTo>
                <a:lnTo>
                  <a:pt x="38413" y="320601"/>
                </a:lnTo>
                <a:lnTo>
                  <a:pt x="76593" y="319081"/>
                </a:lnTo>
                <a:lnTo>
                  <a:pt x="137011" y="304827"/>
                </a:lnTo>
                <a:lnTo>
                  <a:pt x="162576" y="295746"/>
                </a:lnTo>
                <a:lnTo>
                  <a:pt x="212761" y="257011"/>
                </a:lnTo>
                <a:lnTo>
                  <a:pt x="235616" y="229789"/>
                </a:lnTo>
                <a:lnTo>
                  <a:pt x="243835" y="206634"/>
                </a:lnTo>
                <a:lnTo>
                  <a:pt x="246027" y="193908"/>
                </a:lnTo>
                <a:lnTo>
                  <a:pt x="242224" y="170409"/>
                </a:lnTo>
                <a:lnTo>
                  <a:pt x="237934" y="159230"/>
                </a:lnTo>
                <a:lnTo>
                  <a:pt x="223808" y="143688"/>
                </a:lnTo>
                <a:lnTo>
                  <a:pt x="215128" y="137906"/>
                </a:lnTo>
                <a:lnTo>
                  <a:pt x="193006" y="134601"/>
                </a:lnTo>
                <a:lnTo>
                  <a:pt x="168746" y="138201"/>
                </a:lnTo>
                <a:lnTo>
                  <a:pt x="136527" y="153382"/>
                </a:lnTo>
                <a:lnTo>
                  <a:pt x="92484" y="18951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4453554" y="4619554"/>
            <a:ext cx="1544806" cy="928965"/>
            <a:chOff x="4453554" y="4619554"/>
            <a:chExt cx="1544806" cy="928965"/>
          </a:xfrm>
        </p:grpSpPr>
        <p:sp>
          <p:nvSpPr>
            <p:cNvPr id="70" name="Freeform 69"/>
            <p:cNvSpPr/>
            <p:nvPr/>
          </p:nvSpPr>
          <p:spPr>
            <a:xfrm>
              <a:off x="4837173" y="4619554"/>
              <a:ext cx="153335" cy="328841"/>
            </a:xfrm>
            <a:custGeom>
              <a:avLst/>
              <a:gdLst/>
              <a:ahLst/>
              <a:cxnLst/>
              <a:rect l="0" t="0" r="0" b="0"/>
              <a:pathLst>
                <a:path w="153335" h="328841">
                  <a:moveTo>
                    <a:pt x="121749" y="107741"/>
                  </a:moveTo>
                  <a:lnTo>
                    <a:pt x="118629" y="65049"/>
                  </a:lnTo>
                  <a:lnTo>
                    <a:pt x="107177" y="33870"/>
                  </a:lnTo>
                  <a:lnTo>
                    <a:pt x="101505" y="23399"/>
                  </a:lnTo>
                  <a:lnTo>
                    <a:pt x="85845" y="8644"/>
                  </a:lnTo>
                  <a:lnTo>
                    <a:pt x="76756" y="3072"/>
                  </a:lnTo>
                  <a:lnTo>
                    <a:pt x="54179" y="0"/>
                  </a:lnTo>
                  <a:lnTo>
                    <a:pt x="41607" y="819"/>
                  </a:lnTo>
                  <a:lnTo>
                    <a:pt x="21400" y="11087"/>
                  </a:lnTo>
                  <a:lnTo>
                    <a:pt x="12736" y="18738"/>
                  </a:lnTo>
                  <a:lnTo>
                    <a:pt x="3109" y="42838"/>
                  </a:lnTo>
                  <a:lnTo>
                    <a:pt x="0" y="70706"/>
                  </a:lnTo>
                  <a:lnTo>
                    <a:pt x="2518" y="94791"/>
                  </a:lnTo>
                  <a:lnTo>
                    <a:pt x="10655" y="114074"/>
                  </a:lnTo>
                  <a:lnTo>
                    <a:pt x="34944" y="145517"/>
                  </a:lnTo>
                  <a:lnTo>
                    <a:pt x="54703" y="153776"/>
                  </a:lnTo>
                  <a:lnTo>
                    <a:pt x="77913" y="156277"/>
                  </a:lnTo>
                  <a:lnTo>
                    <a:pt x="99927" y="153489"/>
                  </a:lnTo>
                  <a:lnTo>
                    <a:pt x="118289" y="145231"/>
                  </a:lnTo>
                  <a:lnTo>
                    <a:pt x="134249" y="132592"/>
                  </a:lnTo>
                  <a:lnTo>
                    <a:pt x="151709" y="112764"/>
                  </a:lnTo>
                  <a:lnTo>
                    <a:pt x="146484" y="128337"/>
                  </a:lnTo>
                  <a:lnTo>
                    <a:pt x="143532" y="184815"/>
                  </a:lnTo>
                  <a:lnTo>
                    <a:pt x="143021" y="235083"/>
                  </a:lnTo>
                  <a:lnTo>
                    <a:pt x="148437" y="293292"/>
                  </a:lnTo>
                  <a:lnTo>
                    <a:pt x="153334" y="328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193258" y="4756108"/>
              <a:ext cx="279239" cy="237535"/>
            </a:xfrm>
            <a:custGeom>
              <a:avLst/>
              <a:gdLst/>
              <a:ahLst/>
              <a:cxnLst/>
              <a:rect l="0" t="0" r="0" b="0"/>
              <a:pathLst>
                <a:path w="279239" h="237535">
                  <a:moveTo>
                    <a:pt x="155219" y="13301"/>
                  </a:moveTo>
                  <a:lnTo>
                    <a:pt x="144040" y="2122"/>
                  </a:lnTo>
                  <a:lnTo>
                    <a:pt x="137238" y="0"/>
                  </a:lnTo>
                  <a:lnTo>
                    <a:pt x="110896" y="2601"/>
                  </a:lnTo>
                  <a:lnTo>
                    <a:pt x="82035" y="11950"/>
                  </a:lnTo>
                  <a:lnTo>
                    <a:pt x="22014" y="62655"/>
                  </a:lnTo>
                  <a:lnTo>
                    <a:pt x="6436" y="89146"/>
                  </a:lnTo>
                  <a:lnTo>
                    <a:pt x="0" y="124811"/>
                  </a:lnTo>
                  <a:lnTo>
                    <a:pt x="3683" y="159425"/>
                  </a:lnTo>
                  <a:lnTo>
                    <a:pt x="17772" y="191908"/>
                  </a:lnTo>
                  <a:lnTo>
                    <a:pt x="33300" y="206935"/>
                  </a:lnTo>
                  <a:lnTo>
                    <a:pt x="92436" y="233837"/>
                  </a:lnTo>
                  <a:lnTo>
                    <a:pt x="102835" y="237534"/>
                  </a:lnTo>
                  <a:lnTo>
                    <a:pt x="145416" y="237148"/>
                  </a:lnTo>
                  <a:lnTo>
                    <a:pt x="195396" y="225367"/>
                  </a:lnTo>
                  <a:lnTo>
                    <a:pt x="227174" y="207027"/>
                  </a:lnTo>
                  <a:lnTo>
                    <a:pt x="250758" y="179886"/>
                  </a:lnTo>
                  <a:lnTo>
                    <a:pt x="273720" y="128868"/>
                  </a:lnTo>
                  <a:lnTo>
                    <a:pt x="279238" y="86277"/>
                  </a:lnTo>
                  <a:lnTo>
                    <a:pt x="274289" y="62892"/>
                  </a:lnTo>
                  <a:lnTo>
                    <a:pt x="263121" y="44700"/>
                  </a:lnTo>
                  <a:lnTo>
                    <a:pt x="228918" y="13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537782" y="482205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53554" y="5032621"/>
              <a:ext cx="1537162" cy="73701"/>
            </a:xfrm>
            <a:custGeom>
              <a:avLst/>
              <a:gdLst/>
              <a:ahLst/>
              <a:cxnLst/>
              <a:rect l="0" t="0" r="0" b="0"/>
              <a:pathLst>
                <a:path w="1537162" h="73701">
                  <a:moveTo>
                    <a:pt x="0" y="0"/>
                  </a:moveTo>
                  <a:lnTo>
                    <a:pt x="37478" y="8334"/>
                  </a:lnTo>
                  <a:lnTo>
                    <a:pt x="95316" y="17476"/>
                  </a:lnTo>
                  <a:lnTo>
                    <a:pt x="148203" y="20350"/>
                  </a:lnTo>
                  <a:lnTo>
                    <a:pt x="203710" y="26507"/>
                  </a:lnTo>
                  <a:lnTo>
                    <a:pt x="260904" y="30583"/>
                  </a:lnTo>
                  <a:lnTo>
                    <a:pt x="311402" y="31289"/>
                  </a:lnTo>
                  <a:lnTo>
                    <a:pt x="370298" y="31498"/>
                  </a:lnTo>
                  <a:lnTo>
                    <a:pt x="432202" y="32730"/>
                  </a:lnTo>
                  <a:lnTo>
                    <a:pt x="474020" y="37164"/>
                  </a:lnTo>
                  <a:lnTo>
                    <a:pt x="519121" y="39914"/>
                  </a:lnTo>
                  <a:lnTo>
                    <a:pt x="566463" y="41137"/>
                  </a:lnTo>
                  <a:lnTo>
                    <a:pt x="614799" y="41680"/>
                  </a:lnTo>
                  <a:lnTo>
                    <a:pt x="665694" y="47575"/>
                  </a:lnTo>
                  <a:lnTo>
                    <a:pt x="714179" y="51141"/>
                  </a:lnTo>
                  <a:lnTo>
                    <a:pt x="774559" y="52346"/>
                  </a:lnTo>
                  <a:lnTo>
                    <a:pt x="831546" y="55704"/>
                  </a:lnTo>
                  <a:lnTo>
                    <a:pt x="887862" y="61696"/>
                  </a:lnTo>
                  <a:lnTo>
                    <a:pt x="945217" y="62880"/>
                  </a:lnTo>
                  <a:lnTo>
                    <a:pt x="994573" y="64255"/>
                  </a:lnTo>
                  <a:lnTo>
                    <a:pt x="1045071" y="70381"/>
                  </a:lnTo>
                  <a:lnTo>
                    <a:pt x="1107768" y="73044"/>
                  </a:lnTo>
                  <a:lnTo>
                    <a:pt x="1158809" y="73506"/>
                  </a:lnTo>
                  <a:lnTo>
                    <a:pt x="1210977" y="73642"/>
                  </a:lnTo>
                  <a:lnTo>
                    <a:pt x="1263479" y="73683"/>
                  </a:lnTo>
                  <a:lnTo>
                    <a:pt x="1316080" y="73695"/>
                  </a:lnTo>
                  <a:lnTo>
                    <a:pt x="1368710" y="73698"/>
                  </a:lnTo>
                  <a:lnTo>
                    <a:pt x="1421349" y="73699"/>
                  </a:lnTo>
                  <a:lnTo>
                    <a:pt x="1477110" y="73700"/>
                  </a:lnTo>
                  <a:lnTo>
                    <a:pt x="153716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85264" y="5222134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7231" y="147607"/>
                  </a:lnTo>
                  <a:lnTo>
                    <a:pt x="33845" y="205759"/>
                  </a:lnTo>
                  <a:lnTo>
                    <a:pt x="40480" y="262912"/>
                  </a:lnTo>
                  <a:lnTo>
                    <a:pt x="6317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68421" y="5298714"/>
              <a:ext cx="293710" cy="234901"/>
            </a:xfrm>
            <a:custGeom>
              <a:avLst/>
              <a:gdLst/>
              <a:ahLst/>
              <a:cxnLst/>
              <a:rect l="0" t="0" r="0" b="0"/>
              <a:pathLst>
                <a:path w="293710" h="234901">
                  <a:moveTo>
                    <a:pt x="122169" y="28705"/>
                  </a:moveTo>
                  <a:lnTo>
                    <a:pt x="99812" y="28705"/>
                  </a:lnTo>
                  <a:lnTo>
                    <a:pt x="82597" y="34944"/>
                  </a:lnTo>
                  <a:lnTo>
                    <a:pt x="31071" y="78203"/>
                  </a:lnTo>
                  <a:lnTo>
                    <a:pt x="9909" y="104593"/>
                  </a:lnTo>
                  <a:lnTo>
                    <a:pt x="2086" y="127554"/>
                  </a:lnTo>
                  <a:lnTo>
                    <a:pt x="0" y="140228"/>
                  </a:lnTo>
                  <a:lnTo>
                    <a:pt x="3921" y="163669"/>
                  </a:lnTo>
                  <a:lnTo>
                    <a:pt x="19282" y="193477"/>
                  </a:lnTo>
                  <a:lnTo>
                    <a:pt x="34328" y="209562"/>
                  </a:lnTo>
                  <a:lnTo>
                    <a:pt x="56612" y="224510"/>
                  </a:lnTo>
                  <a:lnTo>
                    <a:pt x="101055" y="234900"/>
                  </a:lnTo>
                  <a:lnTo>
                    <a:pt x="158900" y="230006"/>
                  </a:lnTo>
                  <a:lnTo>
                    <a:pt x="182948" y="224237"/>
                  </a:lnTo>
                  <a:lnTo>
                    <a:pt x="237668" y="187772"/>
                  </a:lnTo>
                  <a:lnTo>
                    <a:pt x="257730" y="170761"/>
                  </a:lnTo>
                  <a:lnTo>
                    <a:pt x="286554" y="124833"/>
                  </a:lnTo>
                  <a:lnTo>
                    <a:pt x="291421" y="113847"/>
                  </a:lnTo>
                  <a:lnTo>
                    <a:pt x="293709" y="92282"/>
                  </a:lnTo>
                  <a:lnTo>
                    <a:pt x="285645" y="49843"/>
                  </a:lnTo>
                  <a:lnTo>
                    <a:pt x="270562" y="23790"/>
                  </a:lnTo>
                  <a:lnTo>
                    <a:pt x="251683" y="11703"/>
                  </a:lnTo>
                  <a:lnTo>
                    <a:pt x="227694" y="3601"/>
                  </a:lnTo>
                  <a:lnTo>
                    <a:pt x="201435" y="0"/>
                  </a:lnTo>
                  <a:lnTo>
                    <a:pt x="177285" y="4639"/>
                  </a:lnTo>
                  <a:lnTo>
                    <a:pt x="132698" y="28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67050" y="5242736"/>
              <a:ext cx="331310" cy="242266"/>
            </a:xfrm>
            <a:custGeom>
              <a:avLst/>
              <a:gdLst/>
              <a:ahLst/>
              <a:cxnLst/>
              <a:rect l="0" t="0" r="0" b="0"/>
              <a:pathLst>
                <a:path w="331310" h="242266">
                  <a:moveTo>
                    <a:pt x="144680" y="42570"/>
                  </a:moveTo>
                  <a:lnTo>
                    <a:pt x="127912" y="31391"/>
                  </a:lnTo>
                  <a:lnTo>
                    <a:pt x="107202" y="29022"/>
                  </a:lnTo>
                  <a:lnTo>
                    <a:pt x="84740" y="33039"/>
                  </a:lnTo>
                  <a:lnTo>
                    <a:pt x="66957" y="42623"/>
                  </a:lnTo>
                  <a:lnTo>
                    <a:pt x="22111" y="90552"/>
                  </a:lnTo>
                  <a:lnTo>
                    <a:pt x="6458" y="118008"/>
                  </a:lnTo>
                  <a:lnTo>
                    <a:pt x="0" y="153959"/>
                  </a:lnTo>
                  <a:lnTo>
                    <a:pt x="4729" y="177474"/>
                  </a:lnTo>
                  <a:lnTo>
                    <a:pt x="9265" y="188658"/>
                  </a:lnTo>
                  <a:lnTo>
                    <a:pt x="23665" y="204204"/>
                  </a:lnTo>
                  <a:lnTo>
                    <a:pt x="65616" y="233740"/>
                  </a:lnTo>
                  <a:lnTo>
                    <a:pt x="117928" y="240859"/>
                  </a:lnTo>
                  <a:lnTo>
                    <a:pt x="178650" y="242265"/>
                  </a:lnTo>
                  <a:lnTo>
                    <a:pt x="215967" y="236919"/>
                  </a:lnTo>
                  <a:lnTo>
                    <a:pt x="270705" y="209814"/>
                  </a:lnTo>
                  <a:lnTo>
                    <a:pt x="290768" y="195279"/>
                  </a:lnTo>
                  <a:lnTo>
                    <a:pt x="314048" y="167365"/>
                  </a:lnTo>
                  <a:lnTo>
                    <a:pt x="324460" y="147167"/>
                  </a:lnTo>
                  <a:lnTo>
                    <a:pt x="331309" y="110476"/>
                  </a:lnTo>
                  <a:lnTo>
                    <a:pt x="327749" y="64379"/>
                  </a:lnTo>
                  <a:lnTo>
                    <a:pt x="319241" y="40174"/>
                  </a:lnTo>
                  <a:lnTo>
                    <a:pt x="313696" y="30444"/>
                  </a:lnTo>
                  <a:lnTo>
                    <a:pt x="283537" y="5572"/>
                  </a:lnTo>
                  <a:lnTo>
                    <a:pt x="255138" y="0"/>
                  </a:lnTo>
                  <a:lnTo>
                    <a:pt x="206265" y="321"/>
                  </a:lnTo>
                  <a:lnTo>
                    <a:pt x="148526" y="6018"/>
                  </a:lnTo>
                  <a:lnTo>
                    <a:pt x="123623" y="10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6945141" y="1631917"/>
            <a:ext cx="2286088" cy="987532"/>
            <a:chOff x="6945141" y="1631917"/>
            <a:chExt cx="2286088" cy="987532"/>
          </a:xfrm>
        </p:grpSpPr>
        <p:sp>
          <p:nvSpPr>
            <p:cNvPr id="78" name="Freeform 77"/>
            <p:cNvSpPr/>
            <p:nvPr/>
          </p:nvSpPr>
          <p:spPr>
            <a:xfrm>
              <a:off x="7768062" y="2295212"/>
              <a:ext cx="45636" cy="63626"/>
            </a:xfrm>
            <a:custGeom>
              <a:avLst/>
              <a:gdLst/>
              <a:ahLst/>
              <a:cxnLst/>
              <a:rect l="0" t="0" r="0" b="0"/>
              <a:pathLst>
                <a:path w="45636" h="63626">
                  <a:moveTo>
                    <a:pt x="33554" y="0"/>
                  </a:moveTo>
                  <a:lnTo>
                    <a:pt x="16786" y="11178"/>
                  </a:lnTo>
                  <a:lnTo>
                    <a:pt x="5435" y="26025"/>
                  </a:lnTo>
                  <a:lnTo>
                    <a:pt x="770" y="34898"/>
                  </a:lnTo>
                  <a:lnTo>
                    <a:pt x="0" y="43152"/>
                  </a:lnTo>
                  <a:lnTo>
                    <a:pt x="5383" y="58563"/>
                  </a:lnTo>
                  <a:lnTo>
                    <a:pt x="11264" y="62439"/>
                  </a:lnTo>
                  <a:lnTo>
                    <a:pt x="27157" y="63625"/>
                  </a:lnTo>
                  <a:lnTo>
                    <a:pt x="33969" y="59964"/>
                  </a:lnTo>
                  <a:lnTo>
                    <a:pt x="44657" y="46538"/>
                  </a:lnTo>
                  <a:lnTo>
                    <a:pt x="45635" y="39214"/>
                  </a:lnTo>
                  <a:lnTo>
                    <a:pt x="40483" y="24838"/>
                  </a:lnTo>
                  <a:lnTo>
                    <a:pt x="35834" y="22407"/>
                  </a:lnTo>
                  <a:lnTo>
                    <a:pt x="30395" y="23127"/>
                  </a:lnTo>
                  <a:lnTo>
                    <a:pt x="24429" y="25947"/>
                  </a:lnTo>
                  <a:lnTo>
                    <a:pt x="21622" y="31336"/>
                  </a:lnTo>
                  <a:lnTo>
                    <a:pt x="21622" y="46682"/>
                  </a:lnTo>
                  <a:lnTo>
                    <a:pt x="24429" y="49839"/>
                  </a:lnTo>
                  <a:lnTo>
                    <a:pt x="28641" y="49603"/>
                  </a:lnTo>
                  <a:lnTo>
                    <a:pt x="33788" y="47107"/>
                  </a:lnTo>
                  <a:lnTo>
                    <a:pt x="34881" y="43103"/>
                  </a:lnTo>
                  <a:lnTo>
                    <a:pt x="33269" y="38094"/>
                  </a:lnTo>
                  <a:lnTo>
                    <a:pt x="2302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76275" y="2004877"/>
              <a:ext cx="282852" cy="367698"/>
            </a:xfrm>
            <a:custGeom>
              <a:avLst/>
              <a:gdLst/>
              <a:ahLst/>
              <a:cxnLst/>
              <a:rect l="0" t="0" r="0" b="0"/>
              <a:pathLst>
                <a:path w="282852" h="367698">
                  <a:moveTo>
                    <a:pt x="172782" y="6066"/>
                  </a:moveTo>
                  <a:lnTo>
                    <a:pt x="140330" y="0"/>
                  </a:lnTo>
                  <a:lnTo>
                    <a:pt x="119754" y="2590"/>
                  </a:lnTo>
                  <a:lnTo>
                    <a:pt x="102031" y="10760"/>
                  </a:lnTo>
                  <a:lnTo>
                    <a:pt x="66000" y="40658"/>
                  </a:lnTo>
                  <a:lnTo>
                    <a:pt x="27913" y="101086"/>
                  </a:lnTo>
                  <a:lnTo>
                    <a:pt x="5121" y="161833"/>
                  </a:lnTo>
                  <a:lnTo>
                    <a:pt x="0" y="185260"/>
                  </a:lnTo>
                  <a:lnTo>
                    <a:pt x="3124" y="238427"/>
                  </a:lnTo>
                  <a:lnTo>
                    <a:pt x="9677" y="293990"/>
                  </a:lnTo>
                  <a:lnTo>
                    <a:pt x="24499" y="330412"/>
                  </a:lnTo>
                  <a:lnTo>
                    <a:pt x="40198" y="346362"/>
                  </a:lnTo>
                  <a:lnTo>
                    <a:pt x="78872" y="366133"/>
                  </a:lnTo>
                  <a:lnTo>
                    <a:pt x="99458" y="367697"/>
                  </a:lnTo>
                  <a:lnTo>
                    <a:pt x="121476" y="363323"/>
                  </a:lnTo>
                  <a:lnTo>
                    <a:pt x="181868" y="334941"/>
                  </a:lnTo>
                  <a:lnTo>
                    <a:pt x="231701" y="293755"/>
                  </a:lnTo>
                  <a:lnTo>
                    <a:pt x="259202" y="257345"/>
                  </a:lnTo>
                  <a:lnTo>
                    <a:pt x="271958" y="225578"/>
                  </a:lnTo>
                  <a:lnTo>
                    <a:pt x="282851" y="165402"/>
                  </a:lnTo>
                  <a:lnTo>
                    <a:pt x="281305" y="127236"/>
                  </a:lnTo>
                  <a:lnTo>
                    <a:pt x="267848" y="91881"/>
                  </a:lnTo>
                  <a:lnTo>
                    <a:pt x="233934" y="49663"/>
                  </a:lnTo>
                  <a:lnTo>
                    <a:pt x="204939" y="27432"/>
                  </a:lnTo>
                  <a:lnTo>
                    <a:pt x="172782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50927" y="2000414"/>
              <a:ext cx="243419" cy="381981"/>
            </a:xfrm>
            <a:custGeom>
              <a:avLst/>
              <a:gdLst/>
              <a:ahLst/>
              <a:cxnLst/>
              <a:rect l="0" t="0" r="0" b="0"/>
              <a:pathLst>
                <a:path w="243419" h="381981">
                  <a:moveTo>
                    <a:pt x="187684" y="0"/>
                  </a:moveTo>
                  <a:lnTo>
                    <a:pt x="144992" y="14573"/>
                  </a:lnTo>
                  <a:lnTo>
                    <a:pt x="108931" y="39403"/>
                  </a:lnTo>
                  <a:lnTo>
                    <a:pt x="65025" y="95443"/>
                  </a:lnTo>
                  <a:lnTo>
                    <a:pt x="29780" y="150609"/>
                  </a:lnTo>
                  <a:lnTo>
                    <a:pt x="18069" y="176902"/>
                  </a:lnTo>
                  <a:lnTo>
                    <a:pt x="7431" y="231909"/>
                  </a:lnTo>
                  <a:lnTo>
                    <a:pt x="0" y="293424"/>
                  </a:lnTo>
                  <a:lnTo>
                    <a:pt x="4302" y="333385"/>
                  </a:lnTo>
                  <a:lnTo>
                    <a:pt x="12984" y="353282"/>
                  </a:lnTo>
                  <a:lnTo>
                    <a:pt x="18576" y="361863"/>
                  </a:lnTo>
                  <a:lnTo>
                    <a:pt x="34145" y="374518"/>
                  </a:lnTo>
                  <a:lnTo>
                    <a:pt x="43211" y="379530"/>
                  </a:lnTo>
                  <a:lnTo>
                    <a:pt x="62643" y="381980"/>
                  </a:lnTo>
                  <a:lnTo>
                    <a:pt x="124627" y="367832"/>
                  </a:lnTo>
                  <a:lnTo>
                    <a:pt x="166649" y="348739"/>
                  </a:lnTo>
                  <a:lnTo>
                    <a:pt x="198220" y="329238"/>
                  </a:lnTo>
                  <a:lnTo>
                    <a:pt x="224210" y="297464"/>
                  </a:lnTo>
                  <a:lnTo>
                    <a:pt x="241140" y="264002"/>
                  </a:lnTo>
                  <a:lnTo>
                    <a:pt x="243418" y="239387"/>
                  </a:lnTo>
                  <a:lnTo>
                    <a:pt x="242388" y="226272"/>
                  </a:lnTo>
                  <a:lnTo>
                    <a:pt x="237021" y="215189"/>
                  </a:lnTo>
                  <a:lnTo>
                    <a:pt x="218580" y="196635"/>
                  </a:lnTo>
                  <a:lnTo>
                    <a:pt x="207112" y="191921"/>
                  </a:lnTo>
                  <a:lnTo>
                    <a:pt x="181891" y="189804"/>
                  </a:lnTo>
                  <a:lnTo>
                    <a:pt x="158203" y="195881"/>
                  </a:lnTo>
                  <a:lnTo>
                    <a:pt x="104903" y="225447"/>
                  </a:lnTo>
                  <a:lnTo>
                    <a:pt x="50814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401741" y="1884601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3834" y="0"/>
                  </a:lnTo>
                  <a:lnTo>
                    <a:pt x="102942" y="0"/>
                  </a:lnTo>
                  <a:lnTo>
                    <a:pt x="40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621789" y="1674039"/>
              <a:ext cx="779953" cy="42107"/>
            </a:xfrm>
            <a:custGeom>
              <a:avLst/>
              <a:gdLst/>
              <a:ahLst/>
              <a:cxnLst/>
              <a:rect l="0" t="0" r="0" b="0"/>
              <a:pathLst>
                <a:path w="779953" h="42107">
                  <a:moveTo>
                    <a:pt x="779952" y="42106"/>
                  </a:moveTo>
                  <a:lnTo>
                    <a:pt x="763184" y="30927"/>
                  </a:lnTo>
                  <a:lnTo>
                    <a:pt x="701387" y="19230"/>
                  </a:lnTo>
                  <a:lnTo>
                    <a:pt x="652168" y="13101"/>
                  </a:lnTo>
                  <a:lnTo>
                    <a:pt x="594314" y="5441"/>
                  </a:lnTo>
                  <a:lnTo>
                    <a:pt x="543233" y="1606"/>
                  </a:lnTo>
                  <a:lnTo>
                    <a:pt x="500828" y="709"/>
                  </a:lnTo>
                  <a:lnTo>
                    <a:pt x="454685" y="311"/>
                  </a:lnTo>
                  <a:lnTo>
                    <a:pt x="406881" y="133"/>
                  </a:lnTo>
                  <a:lnTo>
                    <a:pt x="350698" y="34"/>
                  </a:lnTo>
                  <a:lnTo>
                    <a:pt x="289792" y="0"/>
                  </a:lnTo>
                  <a:lnTo>
                    <a:pt x="229582" y="3113"/>
                  </a:lnTo>
                  <a:lnTo>
                    <a:pt x="167299" y="9057"/>
                  </a:lnTo>
                  <a:lnTo>
                    <a:pt x="108766" y="18637"/>
                  </a:lnTo>
                  <a:lnTo>
                    <a:pt x="60376" y="28393"/>
                  </a:lnTo>
                  <a:lnTo>
                    <a:pt x="0" y="41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945141" y="1908133"/>
              <a:ext cx="172651" cy="537118"/>
            </a:xfrm>
            <a:custGeom>
              <a:avLst/>
              <a:gdLst/>
              <a:ahLst/>
              <a:cxnLst/>
              <a:rect l="0" t="0" r="0" b="0"/>
              <a:pathLst>
                <a:path w="172651" h="537118">
                  <a:moveTo>
                    <a:pt x="172650" y="0"/>
                  </a:moveTo>
                  <a:lnTo>
                    <a:pt x="172536" y="85"/>
                  </a:lnTo>
                  <a:lnTo>
                    <a:pt x="133210" y="32042"/>
                  </a:lnTo>
                  <a:lnTo>
                    <a:pt x="81064" y="93916"/>
                  </a:lnTo>
                  <a:lnTo>
                    <a:pt x="48925" y="136806"/>
                  </a:lnTo>
                  <a:lnTo>
                    <a:pt x="27477" y="189695"/>
                  </a:lnTo>
                  <a:lnTo>
                    <a:pt x="5944" y="252120"/>
                  </a:lnTo>
                  <a:lnTo>
                    <a:pt x="0" y="286153"/>
                  </a:lnTo>
                  <a:lnTo>
                    <a:pt x="4400" y="338198"/>
                  </a:lnTo>
                  <a:lnTo>
                    <a:pt x="20002" y="387154"/>
                  </a:lnTo>
                  <a:lnTo>
                    <a:pt x="47514" y="439963"/>
                  </a:lnTo>
                  <a:lnTo>
                    <a:pt x="86390" y="497609"/>
                  </a:lnTo>
                  <a:lnTo>
                    <a:pt x="127381" y="537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26724" y="1631917"/>
              <a:ext cx="1704505" cy="987532"/>
            </a:xfrm>
            <a:custGeom>
              <a:avLst/>
              <a:gdLst/>
              <a:ahLst/>
              <a:cxnLst/>
              <a:rect l="0" t="0" r="0" b="0"/>
              <a:pathLst>
                <a:path w="1704505" h="987532">
                  <a:moveTo>
                    <a:pt x="0" y="965996"/>
                  </a:moveTo>
                  <a:lnTo>
                    <a:pt x="29404" y="968694"/>
                  </a:lnTo>
                  <a:lnTo>
                    <a:pt x="79452" y="975532"/>
                  </a:lnTo>
                  <a:lnTo>
                    <a:pt x="131327" y="978078"/>
                  </a:lnTo>
                  <a:lnTo>
                    <a:pt x="184911" y="978832"/>
                  </a:lnTo>
                  <a:lnTo>
                    <a:pt x="243552" y="979056"/>
                  </a:lnTo>
                  <a:lnTo>
                    <a:pt x="298492" y="980292"/>
                  </a:lnTo>
                  <a:lnTo>
                    <a:pt x="351815" y="986377"/>
                  </a:lnTo>
                  <a:lnTo>
                    <a:pt x="404659" y="987531"/>
                  </a:lnTo>
                  <a:lnTo>
                    <a:pt x="457361" y="982153"/>
                  </a:lnTo>
                  <a:lnTo>
                    <a:pt x="510021" y="980040"/>
                  </a:lnTo>
                  <a:lnTo>
                    <a:pt x="563839" y="979413"/>
                  </a:lnTo>
                  <a:lnTo>
                    <a:pt x="622549" y="978058"/>
                  </a:lnTo>
                  <a:lnTo>
                    <a:pt x="678679" y="971937"/>
                  </a:lnTo>
                  <a:lnTo>
                    <a:pt x="738073" y="969604"/>
                  </a:lnTo>
                  <a:lnTo>
                    <a:pt x="794406" y="968913"/>
                  </a:lnTo>
                  <a:lnTo>
                    <a:pt x="853862" y="967538"/>
                  </a:lnTo>
                  <a:lnTo>
                    <a:pt x="909044" y="961411"/>
                  </a:lnTo>
                  <a:lnTo>
                    <a:pt x="962438" y="957906"/>
                  </a:lnTo>
                  <a:lnTo>
                    <a:pt x="1014133" y="951149"/>
                  </a:lnTo>
                  <a:lnTo>
                    <a:pt x="1077235" y="945153"/>
                  </a:lnTo>
                  <a:lnTo>
                    <a:pt x="1140088" y="933050"/>
                  </a:lnTo>
                  <a:lnTo>
                    <a:pt x="1188953" y="922857"/>
                  </a:lnTo>
                  <a:lnTo>
                    <a:pt x="1249462" y="901696"/>
                  </a:lnTo>
                  <a:lnTo>
                    <a:pt x="1309593" y="881919"/>
                  </a:lnTo>
                  <a:lnTo>
                    <a:pt x="1371860" y="861418"/>
                  </a:lnTo>
                  <a:lnTo>
                    <a:pt x="1435024" y="834156"/>
                  </a:lnTo>
                  <a:lnTo>
                    <a:pt x="1495074" y="806115"/>
                  </a:lnTo>
                  <a:lnTo>
                    <a:pt x="1548693" y="771949"/>
                  </a:lnTo>
                  <a:lnTo>
                    <a:pt x="1606409" y="720898"/>
                  </a:lnTo>
                  <a:lnTo>
                    <a:pt x="1650432" y="671871"/>
                  </a:lnTo>
                  <a:lnTo>
                    <a:pt x="1682568" y="612591"/>
                  </a:lnTo>
                  <a:lnTo>
                    <a:pt x="1699128" y="557743"/>
                  </a:lnTo>
                  <a:lnTo>
                    <a:pt x="1704504" y="507758"/>
                  </a:lnTo>
                  <a:lnTo>
                    <a:pt x="1700508" y="450314"/>
                  </a:lnTo>
                  <a:lnTo>
                    <a:pt x="1686326" y="394429"/>
                  </a:lnTo>
                  <a:lnTo>
                    <a:pt x="1660573" y="341124"/>
                  </a:lnTo>
                  <a:lnTo>
                    <a:pt x="1617810" y="284730"/>
                  </a:lnTo>
                  <a:lnTo>
                    <a:pt x="1558954" y="231758"/>
                  </a:lnTo>
                  <a:lnTo>
                    <a:pt x="1506672" y="193502"/>
                  </a:lnTo>
                  <a:lnTo>
                    <a:pt x="1456197" y="165041"/>
                  </a:lnTo>
                  <a:lnTo>
                    <a:pt x="1398046" y="136889"/>
                  </a:lnTo>
                  <a:lnTo>
                    <a:pt x="1336170" y="108798"/>
                  </a:lnTo>
                  <a:lnTo>
                    <a:pt x="1287475" y="93327"/>
                  </a:lnTo>
                  <a:lnTo>
                    <a:pt x="1236003" y="75746"/>
                  </a:lnTo>
                  <a:lnTo>
                    <a:pt x="1183707" y="61307"/>
                  </a:lnTo>
                  <a:lnTo>
                    <a:pt x="1125578" y="44031"/>
                  </a:lnTo>
                  <a:lnTo>
                    <a:pt x="1063901" y="29684"/>
                  </a:lnTo>
                  <a:lnTo>
                    <a:pt x="1006762" y="18023"/>
                  </a:lnTo>
                  <a:lnTo>
                    <a:pt x="947198" y="7160"/>
                  </a:lnTo>
                  <a:lnTo>
                    <a:pt x="885095" y="2121"/>
                  </a:lnTo>
                  <a:lnTo>
                    <a:pt x="840111" y="943"/>
                  </a:lnTo>
                  <a:lnTo>
                    <a:pt x="793992" y="419"/>
                  </a:lnTo>
                  <a:lnTo>
                    <a:pt x="750098" y="186"/>
                  </a:lnTo>
                  <a:lnTo>
                    <a:pt x="704074" y="83"/>
                  </a:lnTo>
                  <a:lnTo>
                    <a:pt x="658662" y="37"/>
                  </a:lnTo>
                  <a:lnTo>
                    <a:pt x="602551" y="11"/>
                  </a:lnTo>
                  <a:lnTo>
                    <a:pt x="5486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975751" y="1695088"/>
            <a:ext cx="794281" cy="925834"/>
            <a:chOff x="6975751" y="1695088"/>
            <a:chExt cx="794281" cy="925834"/>
          </a:xfrm>
        </p:grpSpPr>
        <p:sp>
          <p:nvSpPr>
            <p:cNvPr id="86" name="Freeform 85"/>
            <p:cNvSpPr/>
            <p:nvPr/>
          </p:nvSpPr>
          <p:spPr>
            <a:xfrm>
              <a:off x="7360670" y="2010943"/>
              <a:ext cx="330277" cy="395725"/>
            </a:xfrm>
            <a:custGeom>
              <a:avLst/>
              <a:gdLst/>
              <a:ahLst/>
              <a:cxnLst/>
              <a:rect l="0" t="0" r="0" b="0"/>
              <a:pathLst>
                <a:path w="330277" h="395725">
                  <a:moveTo>
                    <a:pt x="219848" y="0"/>
                  </a:moveTo>
                  <a:lnTo>
                    <a:pt x="170917" y="0"/>
                  </a:lnTo>
                  <a:lnTo>
                    <a:pt x="117376" y="5589"/>
                  </a:lnTo>
                  <a:lnTo>
                    <a:pt x="83812" y="20243"/>
                  </a:lnTo>
                  <a:lnTo>
                    <a:pt x="57228" y="39403"/>
                  </a:lnTo>
                  <a:lnTo>
                    <a:pt x="12991" y="95442"/>
                  </a:lnTo>
                  <a:lnTo>
                    <a:pt x="5079" y="119238"/>
                  </a:lnTo>
                  <a:lnTo>
                    <a:pt x="0" y="178231"/>
                  </a:lnTo>
                  <a:lnTo>
                    <a:pt x="8572" y="237803"/>
                  </a:lnTo>
                  <a:lnTo>
                    <a:pt x="28463" y="291512"/>
                  </a:lnTo>
                  <a:lnTo>
                    <a:pt x="49593" y="336262"/>
                  </a:lnTo>
                  <a:lnTo>
                    <a:pt x="69447" y="362715"/>
                  </a:lnTo>
                  <a:lnTo>
                    <a:pt x="101325" y="385371"/>
                  </a:lnTo>
                  <a:lnTo>
                    <a:pt x="140407" y="395724"/>
                  </a:lnTo>
                  <a:lnTo>
                    <a:pt x="201600" y="390816"/>
                  </a:lnTo>
                  <a:lnTo>
                    <a:pt x="226945" y="385046"/>
                  </a:lnTo>
                  <a:lnTo>
                    <a:pt x="246788" y="372342"/>
                  </a:lnTo>
                  <a:lnTo>
                    <a:pt x="301473" y="312148"/>
                  </a:lnTo>
                  <a:lnTo>
                    <a:pt x="314618" y="286131"/>
                  </a:lnTo>
                  <a:lnTo>
                    <a:pt x="326175" y="231301"/>
                  </a:lnTo>
                  <a:lnTo>
                    <a:pt x="330276" y="203406"/>
                  </a:lnTo>
                  <a:lnTo>
                    <a:pt x="324837" y="161394"/>
                  </a:lnTo>
                  <a:lnTo>
                    <a:pt x="302631" y="105276"/>
                  </a:lnTo>
                  <a:lnTo>
                    <a:pt x="279471" y="66287"/>
                  </a:lnTo>
                  <a:lnTo>
                    <a:pt x="234615" y="21672"/>
                  </a:lnTo>
                  <a:lnTo>
                    <a:pt x="214323" y="9632"/>
                  </a:lnTo>
                  <a:lnTo>
                    <a:pt x="1882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75751" y="1695088"/>
              <a:ext cx="794281" cy="925834"/>
            </a:xfrm>
            <a:custGeom>
              <a:avLst/>
              <a:gdLst/>
              <a:ahLst/>
              <a:cxnLst/>
              <a:rect l="0" t="0" r="0" b="0"/>
              <a:pathLst>
                <a:path w="794281" h="925834">
                  <a:moveTo>
                    <a:pt x="720580" y="0"/>
                  </a:moveTo>
                  <a:lnTo>
                    <a:pt x="698224" y="0"/>
                  </a:lnTo>
                  <a:lnTo>
                    <a:pt x="636238" y="23719"/>
                  </a:lnTo>
                  <a:lnTo>
                    <a:pt x="573171" y="54614"/>
                  </a:lnTo>
                  <a:lnTo>
                    <a:pt x="517418" y="84949"/>
                  </a:lnTo>
                  <a:lnTo>
                    <a:pt x="458344" y="112182"/>
                  </a:lnTo>
                  <a:lnTo>
                    <a:pt x="401518" y="150036"/>
                  </a:lnTo>
                  <a:lnTo>
                    <a:pt x="341273" y="176260"/>
                  </a:lnTo>
                  <a:lnTo>
                    <a:pt x="285594" y="213286"/>
                  </a:lnTo>
                  <a:lnTo>
                    <a:pt x="225450" y="245504"/>
                  </a:lnTo>
                  <a:lnTo>
                    <a:pt x="186689" y="265607"/>
                  </a:lnTo>
                  <a:lnTo>
                    <a:pt x="130329" y="302417"/>
                  </a:lnTo>
                  <a:lnTo>
                    <a:pt x="102325" y="318112"/>
                  </a:lnTo>
                  <a:lnTo>
                    <a:pt x="79209" y="340700"/>
                  </a:lnTo>
                  <a:lnTo>
                    <a:pt x="39424" y="392082"/>
                  </a:lnTo>
                  <a:lnTo>
                    <a:pt x="15452" y="452947"/>
                  </a:lnTo>
                  <a:lnTo>
                    <a:pt x="0" y="505397"/>
                  </a:lnTo>
                  <a:lnTo>
                    <a:pt x="3800" y="563603"/>
                  </a:lnTo>
                  <a:lnTo>
                    <a:pt x="14051" y="610847"/>
                  </a:lnTo>
                  <a:lnTo>
                    <a:pt x="44024" y="672232"/>
                  </a:lnTo>
                  <a:lnTo>
                    <a:pt x="85429" y="731266"/>
                  </a:lnTo>
                  <a:lnTo>
                    <a:pt x="141516" y="789550"/>
                  </a:lnTo>
                  <a:lnTo>
                    <a:pt x="175179" y="817696"/>
                  </a:lnTo>
                  <a:lnTo>
                    <a:pt x="230863" y="850761"/>
                  </a:lnTo>
                  <a:lnTo>
                    <a:pt x="289362" y="876886"/>
                  </a:lnTo>
                  <a:lnTo>
                    <a:pt x="349946" y="894858"/>
                  </a:lnTo>
                  <a:lnTo>
                    <a:pt x="404953" y="908947"/>
                  </a:lnTo>
                  <a:lnTo>
                    <a:pt x="454965" y="913895"/>
                  </a:lnTo>
                  <a:lnTo>
                    <a:pt x="506829" y="915361"/>
                  </a:lnTo>
                  <a:lnTo>
                    <a:pt x="561115" y="923093"/>
                  </a:lnTo>
                  <a:lnTo>
                    <a:pt x="615684" y="925833"/>
                  </a:lnTo>
                  <a:lnTo>
                    <a:pt x="678301" y="919183"/>
                  </a:lnTo>
                  <a:lnTo>
                    <a:pt x="731770" y="916612"/>
                  </a:lnTo>
                  <a:lnTo>
                    <a:pt x="794280" y="915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9" name="Freeform 88"/>
          <p:cNvSpPr/>
          <p:nvPr/>
        </p:nvSpPr>
        <p:spPr>
          <a:xfrm>
            <a:off x="4221484" y="1863483"/>
            <a:ext cx="74161" cy="79372"/>
          </a:xfrm>
          <a:custGeom>
            <a:avLst/>
            <a:gdLst/>
            <a:ahLst/>
            <a:cxnLst/>
            <a:rect l="0" t="0" r="0" b="0"/>
            <a:pathLst>
              <a:path w="74161" h="79372">
                <a:moveTo>
                  <a:pt x="42557" y="21118"/>
                </a:moveTo>
                <a:lnTo>
                  <a:pt x="31379" y="32296"/>
                </a:lnTo>
                <a:lnTo>
                  <a:pt x="29256" y="39098"/>
                </a:lnTo>
                <a:lnTo>
                  <a:pt x="30016" y="56015"/>
                </a:lnTo>
                <a:lnTo>
                  <a:pt x="34197" y="60760"/>
                </a:lnTo>
                <a:lnTo>
                  <a:pt x="40493" y="62754"/>
                </a:lnTo>
                <a:lnTo>
                  <a:pt x="48200" y="62913"/>
                </a:lnTo>
                <a:lnTo>
                  <a:pt x="52168" y="58340"/>
                </a:lnTo>
                <a:lnTo>
                  <a:pt x="53458" y="40780"/>
                </a:lnTo>
                <a:lnTo>
                  <a:pt x="48654" y="34226"/>
                </a:lnTo>
                <a:lnTo>
                  <a:pt x="30839" y="26944"/>
                </a:lnTo>
                <a:lnTo>
                  <a:pt x="21877" y="27341"/>
                </a:lnTo>
                <a:lnTo>
                  <a:pt x="5680" y="34022"/>
                </a:lnTo>
                <a:lnTo>
                  <a:pt x="2764" y="40249"/>
                </a:lnTo>
                <a:lnTo>
                  <a:pt x="3160" y="47910"/>
                </a:lnTo>
                <a:lnTo>
                  <a:pt x="5764" y="56527"/>
                </a:lnTo>
                <a:lnTo>
                  <a:pt x="12179" y="62271"/>
                </a:lnTo>
                <a:lnTo>
                  <a:pt x="31785" y="68654"/>
                </a:lnTo>
                <a:lnTo>
                  <a:pt x="41225" y="68016"/>
                </a:lnTo>
                <a:lnTo>
                  <a:pt x="57953" y="61069"/>
                </a:lnTo>
                <a:lnTo>
                  <a:pt x="63349" y="53601"/>
                </a:lnTo>
                <a:lnTo>
                  <a:pt x="69345" y="32825"/>
                </a:lnTo>
                <a:lnTo>
                  <a:pt x="68605" y="23073"/>
                </a:lnTo>
                <a:lnTo>
                  <a:pt x="61543" y="5999"/>
                </a:lnTo>
                <a:lnTo>
                  <a:pt x="55214" y="1680"/>
                </a:lnTo>
                <a:lnTo>
                  <a:pt x="38824" y="0"/>
                </a:lnTo>
                <a:lnTo>
                  <a:pt x="22961" y="6273"/>
                </a:lnTo>
                <a:lnTo>
                  <a:pt x="15455" y="11221"/>
                </a:lnTo>
                <a:lnTo>
                  <a:pt x="10451" y="19199"/>
                </a:lnTo>
                <a:lnTo>
                  <a:pt x="4891" y="40542"/>
                </a:lnTo>
                <a:lnTo>
                  <a:pt x="5748" y="50445"/>
                </a:lnTo>
                <a:lnTo>
                  <a:pt x="12940" y="67687"/>
                </a:lnTo>
                <a:lnTo>
                  <a:pt x="20472" y="73221"/>
                </a:lnTo>
                <a:lnTo>
                  <a:pt x="41320" y="79370"/>
                </a:lnTo>
                <a:lnTo>
                  <a:pt x="49921" y="77500"/>
                </a:lnTo>
                <a:lnTo>
                  <a:pt x="56825" y="72744"/>
                </a:lnTo>
                <a:lnTo>
                  <a:pt x="62598" y="66063"/>
                </a:lnTo>
                <a:lnTo>
                  <a:pt x="65276" y="56931"/>
                </a:lnTo>
                <a:lnTo>
                  <a:pt x="65133" y="34305"/>
                </a:lnTo>
                <a:lnTo>
                  <a:pt x="58050" y="14890"/>
                </a:lnTo>
                <a:lnTo>
                  <a:pt x="52886" y="6438"/>
                </a:lnTo>
                <a:lnTo>
                  <a:pt x="45933" y="1972"/>
                </a:lnTo>
                <a:lnTo>
                  <a:pt x="28849" y="130"/>
                </a:lnTo>
                <a:lnTo>
                  <a:pt x="12678" y="6331"/>
                </a:lnTo>
                <a:lnTo>
                  <a:pt x="5090" y="11260"/>
                </a:lnTo>
                <a:lnTo>
                  <a:pt x="1202" y="19225"/>
                </a:lnTo>
                <a:lnTo>
                  <a:pt x="0" y="40554"/>
                </a:lnTo>
                <a:lnTo>
                  <a:pt x="6485" y="59392"/>
                </a:lnTo>
                <a:lnTo>
                  <a:pt x="11490" y="67690"/>
                </a:lnTo>
                <a:lnTo>
                  <a:pt x="19506" y="73223"/>
                </a:lnTo>
                <a:lnTo>
                  <a:pt x="40891" y="79371"/>
                </a:lnTo>
                <a:lnTo>
                  <a:pt x="50805" y="77501"/>
                </a:lnTo>
                <a:lnTo>
                  <a:pt x="68060" y="66064"/>
                </a:lnTo>
                <a:lnTo>
                  <a:pt x="72427" y="58101"/>
                </a:lnTo>
                <a:lnTo>
                  <a:pt x="74160" y="39894"/>
                </a:lnTo>
                <a:lnTo>
                  <a:pt x="67911" y="23224"/>
                </a:lnTo>
                <a:lnTo>
                  <a:pt x="62969" y="15503"/>
                </a:lnTo>
                <a:lnTo>
                  <a:pt x="54996" y="10355"/>
                </a:lnTo>
                <a:lnTo>
                  <a:pt x="33657" y="4636"/>
                </a:lnTo>
                <a:lnTo>
                  <a:pt x="26095" y="4281"/>
                </a:lnTo>
                <a:lnTo>
                  <a:pt x="21054" y="5214"/>
                </a:lnTo>
                <a:lnTo>
                  <a:pt x="10971" y="1058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71228" y="2129480"/>
            <a:ext cx="1632511" cy="542477"/>
            <a:chOff x="571228" y="2129480"/>
            <a:chExt cx="1632511" cy="542477"/>
          </a:xfrm>
        </p:grpSpPr>
        <p:sp>
          <p:nvSpPr>
            <p:cNvPr id="2" name="Freeform 1"/>
            <p:cNvSpPr/>
            <p:nvPr/>
          </p:nvSpPr>
          <p:spPr>
            <a:xfrm>
              <a:off x="571228" y="2129480"/>
              <a:ext cx="500997" cy="499751"/>
            </a:xfrm>
            <a:custGeom>
              <a:avLst/>
              <a:gdLst/>
              <a:ahLst/>
              <a:cxnLst/>
              <a:rect l="0" t="0" r="0" b="0"/>
              <a:pathLst>
                <a:path w="500997" h="499751">
                  <a:moveTo>
                    <a:pt x="281580" y="28862"/>
                  </a:moveTo>
                  <a:lnTo>
                    <a:pt x="255194" y="13220"/>
                  </a:lnTo>
                  <a:lnTo>
                    <a:pt x="218130" y="2520"/>
                  </a:lnTo>
                  <a:lnTo>
                    <a:pt x="172963" y="0"/>
                  </a:lnTo>
                  <a:lnTo>
                    <a:pt x="135143" y="7312"/>
                  </a:lnTo>
                  <a:lnTo>
                    <a:pt x="97161" y="24946"/>
                  </a:lnTo>
                  <a:lnTo>
                    <a:pt x="54595" y="66257"/>
                  </a:lnTo>
                  <a:lnTo>
                    <a:pt x="20513" y="129717"/>
                  </a:lnTo>
                  <a:lnTo>
                    <a:pt x="9173" y="183791"/>
                  </a:lnTo>
                  <a:lnTo>
                    <a:pt x="0" y="239533"/>
                  </a:lnTo>
                  <a:lnTo>
                    <a:pt x="3431" y="295604"/>
                  </a:lnTo>
                  <a:lnTo>
                    <a:pt x="16543" y="351739"/>
                  </a:lnTo>
                  <a:lnTo>
                    <a:pt x="35115" y="392681"/>
                  </a:lnTo>
                  <a:lnTo>
                    <a:pt x="82357" y="449386"/>
                  </a:lnTo>
                  <a:lnTo>
                    <a:pt x="113366" y="475815"/>
                  </a:lnTo>
                  <a:lnTo>
                    <a:pt x="150370" y="492875"/>
                  </a:lnTo>
                  <a:lnTo>
                    <a:pt x="190970" y="499750"/>
                  </a:lnTo>
                  <a:lnTo>
                    <a:pt x="252677" y="493667"/>
                  </a:lnTo>
                  <a:lnTo>
                    <a:pt x="304207" y="478080"/>
                  </a:lnTo>
                  <a:lnTo>
                    <a:pt x="359099" y="447229"/>
                  </a:lnTo>
                  <a:lnTo>
                    <a:pt x="417567" y="396994"/>
                  </a:lnTo>
                  <a:lnTo>
                    <a:pt x="446654" y="362546"/>
                  </a:lnTo>
                  <a:lnTo>
                    <a:pt x="471855" y="308984"/>
                  </a:lnTo>
                  <a:lnTo>
                    <a:pt x="494163" y="253344"/>
                  </a:lnTo>
                  <a:lnTo>
                    <a:pt x="500996" y="197293"/>
                  </a:lnTo>
                  <a:lnTo>
                    <a:pt x="496757" y="141161"/>
                  </a:lnTo>
                  <a:lnTo>
                    <a:pt x="484839" y="116207"/>
                  </a:lnTo>
                  <a:lnTo>
                    <a:pt x="439714" y="60858"/>
                  </a:lnTo>
                  <a:lnTo>
                    <a:pt x="414872" y="31323"/>
                  </a:lnTo>
                  <a:lnTo>
                    <a:pt x="384635" y="14123"/>
                  </a:lnTo>
                  <a:lnTo>
                    <a:pt x="347730" y="3957"/>
                  </a:lnTo>
                  <a:lnTo>
                    <a:pt x="302637" y="7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00248" y="2547896"/>
              <a:ext cx="31587" cy="60100"/>
            </a:xfrm>
            <a:custGeom>
              <a:avLst/>
              <a:gdLst/>
              <a:ahLst/>
              <a:cxnLst/>
              <a:rect l="0" t="0" r="0" b="0"/>
              <a:pathLst>
                <a:path w="31587" h="60100">
                  <a:moveTo>
                    <a:pt x="31586" y="0"/>
                  </a:moveTo>
                  <a:lnTo>
                    <a:pt x="15945" y="17981"/>
                  </a:lnTo>
                  <a:lnTo>
                    <a:pt x="7867" y="34898"/>
                  </a:lnTo>
                  <a:lnTo>
                    <a:pt x="7584" y="43152"/>
                  </a:lnTo>
                  <a:lnTo>
                    <a:pt x="13509" y="58563"/>
                  </a:lnTo>
                  <a:lnTo>
                    <a:pt x="17195" y="60099"/>
                  </a:lnTo>
                  <a:lnTo>
                    <a:pt x="20822" y="57613"/>
                  </a:lnTo>
                  <a:lnTo>
                    <a:pt x="24410" y="52447"/>
                  </a:lnTo>
                  <a:lnTo>
                    <a:pt x="25277" y="37348"/>
                  </a:lnTo>
                  <a:lnTo>
                    <a:pt x="23870" y="28408"/>
                  </a:lnTo>
                  <a:lnTo>
                    <a:pt x="20593" y="22448"/>
                  </a:lnTo>
                  <a:lnTo>
                    <a:pt x="16068" y="1847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3624" y="2221513"/>
              <a:ext cx="20408" cy="431669"/>
            </a:xfrm>
            <a:custGeom>
              <a:avLst/>
              <a:gdLst/>
              <a:ahLst/>
              <a:cxnLst/>
              <a:rect l="0" t="0" r="0" b="0"/>
              <a:pathLst>
                <a:path w="20408" h="431669">
                  <a:moveTo>
                    <a:pt x="9878" y="0"/>
                  </a:moveTo>
                  <a:lnTo>
                    <a:pt x="6759" y="48930"/>
                  </a:lnTo>
                  <a:lnTo>
                    <a:pt x="1545" y="96776"/>
                  </a:lnTo>
                  <a:lnTo>
                    <a:pt x="0" y="147997"/>
                  </a:lnTo>
                  <a:lnTo>
                    <a:pt x="5067" y="206528"/>
                  </a:lnTo>
                  <a:lnTo>
                    <a:pt x="2862" y="255395"/>
                  </a:lnTo>
                  <a:lnTo>
                    <a:pt x="7279" y="308079"/>
                  </a:lnTo>
                  <a:lnTo>
                    <a:pt x="10278" y="360084"/>
                  </a:lnTo>
                  <a:lnTo>
                    <a:pt x="18059" y="410812"/>
                  </a:lnTo>
                  <a:lnTo>
                    <a:pt x="2040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5586" y="2284683"/>
              <a:ext cx="279503" cy="246251"/>
            </a:xfrm>
            <a:custGeom>
              <a:avLst/>
              <a:gdLst/>
              <a:ahLst/>
              <a:cxnLst/>
              <a:rect l="0" t="0" r="0" b="0"/>
              <a:pathLst>
                <a:path w="279503" h="246251">
                  <a:moveTo>
                    <a:pt x="279502" y="168456"/>
                  </a:moveTo>
                  <a:lnTo>
                    <a:pt x="257145" y="168456"/>
                  </a:lnTo>
                  <a:lnTo>
                    <a:pt x="195160" y="192176"/>
                  </a:lnTo>
                  <a:lnTo>
                    <a:pt x="137403" y="213579"/>
                  </a:lnTo>
                  <a:lnTo>
                    <a:pt x="99484" y="233652"/>
                  </a:lnTo>
                  <a:lnTo>
                    <a:pt x="68626" y="245225"/>
                  </a:lnTo>
                  <a:lnTo>
                    <a:pt x="47739" y="246250"/>
                  </a:lnTo>
                  <a:lnTo>
                    <a:pt x="27927" y="241636"/>
                  </a:lnTo>
                  <a:lnTo>
                    <a:pt x="11323" y="231786"/>
                  </a:lnTo>
                  <a:lnTo>
                    <a:pt x="5959" y="223544"/>
                  </a:lnTo>
                  <a:lnTo>
                    <a:pt x="0" y="201909"/>
                  </a:lnTo>
                  <a:lnTo>
                    <a:pt x="4580" y="149891"/>
                  </a:lnTo>
                  <a:lnTo>
                    <a:pt x="16749" y="97676"/>
                  </a:lnTo>
                  <a:lnTo>
                    <a:pt x="30418" y="42041"/>
                  </a:lnTo>
                  <a:lnTo>
                    <a:pt x="373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2932" y="22846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77148" y="2253098"/>
              <a:ext cx="426591" cy="418859"/>
            </a:xfrm>
            <a:custGeom>
              <a:avLst/>
              <a:gdLst/>
              <a:ahLst/>
              <a:cxnLst/>
              <a:rect l="0" t="0" r="0" b="0"/>
              <a:pathLst>
                <a:path w="426591" h="418859">
                  <a:moveTo>
                    <a:pt x="286437" y="0"/>
                  </a:moveTo>
                  <a:lnTo>
                    <a:pt x="227820" y="5589"/>
                  </a:lnTo>
                  <a:lnTo>
                    <a:pt x="173646" y="17958"/>
                  </a:lnTo>
                  <a:lnTo>
                    <a:pt x="117885" y="28547"/>
                  </a:lnTo>
                  <a:lnTo>
                    <a:pt x="61810" y="30985"/>
                  </a:lnTo>
                  <a:lnTo>
                    <a:pt x="25299" y="36997"/>
                  </a:lnTo>
                  <a:lnTo>
                    <a:pt x="16419" y="43382"/>
                  </a:lnTo>
                  <a:lnTo>
                    <a:pt x="3432" y="62955"/>
                  </a:lnTo>
                  <a:lnTo>
                    <a:pt x="0" y="84132"/>
                  </a:lnTo>
                  <a:lnTo>
                    <a:pt x="3052" y="145263"/>
                  </a:lnTo>
                  <a:lnTo>
                    <a:pt x="11658" y="185241"/>
                  </a:lnTo>
                  <a:lnTo>
                    <a:pt x="35970" y="241593"/>
                  </a:lnTo>
                  <a:lnTo>
                    <a:pt x="42250" y="246460"/>
                  </a:lnTo>
                  <a:lnTo>
                    <a:pt x="49947" y="247365"/>
                  </a:lnTo>
                  <a:lnTo>
                    <a:pt x="66686" y="242131"/>
                  </a:lnTo>
                  <a:lnTo>
                    <a:pt x="117854" y="199629"/>
                  </a:lnTo>
                  <a:lnTo>
                    <a:pt x="133133" y="186990"/>
                  </a:lnTo>
                  <a:lnTo>
                    <a:pt x="181761" y="165539"/>
                  </a:lnTo>
                  <a:lnTo>
                    <a:pt x="231792" y="159431"/>
                  </a:lnTo>
                  <a:lnTo>
                    <a:pt x="283615" y="161344"/>
                  </a:lnTo>
                  <a:lnTo>
                    <a:pt x="338708" y="177095"/>
                  </a:lnTo>
                  <a:lnTo>
                    <a:pt x="378001" y="201055"/>
                  </a:lnTo>
                  <a:lnTo>
                    <a:pt x="408639" y="233907"/>
                  </a:lnTo>
                  <a:lnTo>
                    <a:pt x="424550" y="263888"/>
                  </a:lnTo>
                  <a:lnTo>
                    <a:pt x="426590" y="287689"/>
                  </a:lnTo>
                  <a:lnTo>
                    <a:pt x="422427" y="312695"/>
                  </a:lnTo>
                  <a:lnTo>
                    <a:pt x="406929" y="345334"/>
                  </a:lnTo>
                  <a:lnTo>
                    <a:pt x="386349" y="370343"/>
                  </a:lnTo>
                  <a:lnTo>
                    <a:pt x="357375" y="391401"/>
                  </a:lnTo>
                  <a:lnTo>
                    <a:pt x="298219" y="413440"/>
                  </a:lnTo>
                  <a:lnTo>
                    <a:pt x="260162" y="418858"/>
                  </a:lnTo>
                  <a:lnTo>
                    <a:pt x="199789" y="409387"/>
                  </a:lnTo>
                  <a:lnTo>
                    <a:pt x="139038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02664" y="105284"/>
            <a:ext cx="1935651" cy="379092"/>
            <a:chOff x="302664" y="105284"/>
            <a:chExt cx="1935651" cy="379092"/>
          </a:xfrm>
        </p:grpSpPr>
        <p:sp>
          <p:nvSpPr>
            <p:cNvPr id="9" name="Freeform 8"/>
            <p:cNvSpPr/>
            <p:nvPr/>
          </p:nvSpPr>
          <p:spPr>
            <a:xfrm>
              <a:off x="302664" y="168455"/>
              <a:ext cx="499798" cy="315921"/>
            </a:xfrm>
            <a:custGeom>
              <a:avLst/>
              <a:gdLst/>
              <a:ahLst/>
              <a:cxnLst/>
              <a:rect l="0" t="0" r="0" b="0"/>
              <a:pathLst>
                <a:path w="499798" h="315921">
                  <a:moveTo>
                    <a:pt x="23719" y="0"/>
                  </a:moveTo>
                  <a:lnTo>
                    <a:pt x="12541" y="11179"/>
                  </a:lnTo>
                  <a:lnTo>
                    <a:pt x="0" y="40487"/>
                  </a:lnTo>
                  <a:lnTo>
                    <a:pt x="53" y="78807"/>
                  </a:lnTo>
                  <a:lnTo>
                    <a:pt x="10552" y="142082"/>
                  </a:lnTo>
                  <a:lnTo>
                    <a:pt x="21637" y="190018"/>
                  </a:lnTo>
                  <a:lnTo>
                    <a:pt x="46856" y="248043"/>
                  </a:lnTo>
                  <a:lnTo>
                    <a:pt x="69569" y="282895"/>
                  </a:lnTo>
                  <a:lnTo>
                    <a:pt x="98525" y="309859"/>
                  </a:lnTo>
                  <a:lnTo>
                    <a:pt x="125206" y="315920"/>
                  </a:lnTo>
                  <a:lnTo>
                    <a:pt x="153052" y="313544"/>
                  </a:lnTo>
                  <a:lnTo>
                    <a:pt x="173227" y="304690"/>
                  </a:lnTo>
                  <a:lnTo>
                    <a:pt x="219820" y="257293"/>
                  </a:lnTo>
                  <a:lnTo>
                    <a:pt x="247072" y="211524"/>
                  </a:lnTo>
                  <a:lnTo>
                    <a:pt x="261814" y="157423"/>
                  </a:lnTo>
                  <a:lnTo>
                    <a:pt x="263167" y="143553"/>
                  </a:lnTo>
                  <a:lnTo>
                    <a:pt x="265239" y="138986"/>
                  </a:lnTo>
                  <a:lnTo>
                    <a:pt x="267791" y="140621"/>
                  </a:lnTo>
                  <a:lnTo>
                    <a:pt x="290553" y="200878"/>
                  </a:lnTo>
                  <a:lnTo>
                    <a:pt x="306592" y="231875"/>
                  </a:lnTo>
                  <a:lnTo>
                    <a:pt x="331751" y="257697"/>
                  </a:lnTo>
                  <a:lnTo>
                    <a:pt x="361433" y="274577"/>
                  </a:lnTo>
                  <a:lnTo>
                    <a:pt x="388283" y="276842"/>
                  </a:lnTo>
                  <a:lnTo>
                    <a:pt x="417374" y="272780"/>
                  </a:lnTo>
                  <a:lnTo>
                    <a:pt x="442002" y="263176"/>
                  </a:lnTo>
                  <a:lnTo>
                    <a:pt x="458407" y="244869"/>
                  </a:lnTo>
                  <a:lnTo>
                    <a:pt x="484060" y="194989"/>
                  </a:lnTo>
                  <a:lnTo>
                    <a:pt x="499108" y="148372"/>
                  </a:lnTo>
                  <a:lnTo>
                    <a:pt x="499797" y="97515"/>
                  </a:lnTo>
                  <a:lnTo>
                    <a:pt x="489470" y="36455"/>
                  </a:lnTo>
                  <a:lnTo>
                    <a:pt x="48697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39679" y="242155"/>
              <a:ext cx="97358" cy="182517"/>
            </a:xfrm>
            <a:custGeom>
              <a:avLst/>
              <a:gdLst/>
              <a:ahLst/>
              <a:cxnLst/>
              <a:rect l="0" t="0" r="0" b="0"/>
              <a:pathLst>
                <a:path w="97358" h="182517">
                  <a:moveTo>
                    <a:pt x="2600" y="63171"/>
                  </a:moveTo>
                  <a:lnTo>
                    <a:pt x="2600" y="85528"/>
                  </a:lnTo>
                  <a:lnTo>
                    <a:pt x="26320" y="147513"/>
                  </a:lnTo>
                  <a:lnTo>
                    <a:pt x="38698" y="182516"/>
                  </a:lnTo>
                  <a:lnTo>
                    <a:pt x="33703" y="170672"/>
                  </a:lnTo>
                  <a:lnTo>
                    <a:pt x="20265" y="143766"/>
                  </a:lnTo>
                  <a:lnTo>
                    <a:pt x="8299" y="96465"/>
                  </a:lnTo>
                  <a:lnTo>
                    <a:pt x="2890" y="85367"/>
                  </a:lnTo>
                  <a:lnTo>
                    <a:pt x="0" y="63677"/>
                  </a:lnTo>
                  <a:lnTo>
                    <a:pt x="3784" y="43509"/>
                  </a:lnTo>
                  <a:lnTo>
                    <a:pt x="13265" y="26746"/>
                  </a:lnTo>
                  <a:lnTo>
                    <a:pt x="28397" y="14617"/>
                  </a:lnTo>
                  <a:lnTo>
                    <a:pt x="47991" y="6496"/>
                  </a:lnTo>
                  <a:lnTo>
                    <a:pt x="973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31792" y="273740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00207" y="136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181386" y="105284"/>
              <a:ext cx="18863" cy="326385"/>
            </a:xfrm>
            <a:custGeom>
              <a:avLst/>
              <a:gdLst/>
              <a:ahLst/>
              <a:cxnLst/>
              <a:rect l="0" t="0" r="0" b="0"/>
              <a:pathLst>
                <a:path w="18863" h="326385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47998"/>
                  </a:lnTo>
                  <a:lnTo>
                    <a:pt x="7740" y="200219"/>
                  </a:lnTo>
                  <a:lnTo>
                    <a:pt x="8158" y="252737"/>
                  </a:lnTo>
                  <a:lnTo>
                    <a:pt x="11401" y="295984"/>
                  </a:lnTo>
                  <a:lnTo>
                    <a:pt x="18862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94963" y="22109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7779" y="0"/>
                  </a:lnTo>
                  <a:lnTo>
                    <a:pt x="45138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294196" y="203678"/>
              <a:ext cx="206490" cy="214774"/>
            </a:xfrm>
            <a:custGeom>
              <a:avLst/>
              <a:gdLst/>
              <a:ahLst/>
              <a:cxnLst/>
              <a:rect l="0" t="0" r="0" b="0"/>
              <a:pathLst>
                <a:path w="206490" h="214774">
                  <a:moveTo>
                    <a:pt x="53451" y="122705"/>
                  </a:moveTo>
                  <a:lnTo>
                    <a:pt x="108496" y="104747"/>
                  </a:lnTo>
                  <a:lnTo>
                    <a:pt x="167963" y="87556"/>
                  </a:lnTo>
                  <a:lnTo>
                    <a:pt x="186624" y="74328"/>
                  </a:lnTo>
                  <a:lnTo>
                    <a:pt x="194875" y="65887"/>
                  </a:lnTo>
                  <a:lnTo>
                    <a:pt x="204044" y="44030"/>
                  </a:lnTo>
                  <a:lnTo>
                    <a:pt x="206489" y="31651"/>
                  </a:lnTo>
                  <a:lnTo>
                    <a:pt x="203439" y="22228"/>
                  </a:lnTo>
                  <a:lnTo>
                    <a:pt x="196727" y="14776"/>
                  </a:lnTo>
                  <a:lnTo>
                    <a:pt x="187573" y="8638"/>
                  </a:lnTo>
                  <a:lnTo>
                    <a:pt x="146743" y="0"/>
                  </a:lnTo>
                  <a:lnTo>
                    <a:pt x="120651" y="4219"/>
                  </a:lnTo>
                  <a:lnTo>
                    <a:pt x="89350" y="19748"/>
                  </a:lnTo>
                  <a:lnTo>
                    <a:pt x="31849" y="62858"/>
                  </a:lnTo>
                  <a:lnTo>
                    <a:pt x="13434" y="82068"/>
                  </a:lnTo>
                  <a:lnTo>
                    <a:pt x="1351" y="102304"/>
                  </a:lnTo>
                  <a:lnTo>
                    <a:pt x="0" y="112614"/>
                  </a:lnTo>
                  <a:lnTo>
                    <a:pt x="4739" y="133428"/>
                  </a:lnTo>
                  <a:lnTo>
                    <a:pt x="20561" y="159287"/>
                  </a:lnTo>
                  <a:lnTo>
                    <a:pt x="40066" y="181767"/>
                  </a:lnTo>
                  <a:lnTo>
                    <a:pt x="66253" y="197657"/>
                  </a:lnTo>
                  <a:lnTo>
                    <a:pt x="108882" y="212336"/>
                  </a:lnTo>
                  <a:lnTo>
                    <a:pt x="149944" y="214773"/>
                  </a:lnTo>
                  <a:lnTo>
                    <a:pt x="179793" y="206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14125" y="136870"/>
              <a:ext cx="324190" cy="332806"/>
            </a:xfrm>
            <a:custGeom>
              <a:avLst/>
              <a:gdLst/>
              <a:ahLst/>
              <a:cxnLst/>
              <a:rect l="0" t="0" r="0" b="0"/>
              <a:pathLst>
                <a:path w="324190" h="332806">
                  <a:moveTo>
                    <a:pt x="191574" y="0"/>
                  </a:moveTo>
                  <a:lnTo>
                    <a:pt x="148882" y="3120"/>
                  </a:lnTo>
                  <a:lnTo>
                    <a:pt x="117703" y="14572"/>
                  </a:lnTo>
                  <a:lnTo>
                    <a:pt x="75727" y="44992"/>
                  </a:lnTo>
                  <a:lnTo>
                    <a:pt x="18176" y="105538"/>
                  </a:lnTo>
                  <a:lnTo>
                    <a:pt x="1247" y="142535"/>
                  </a:lnTo>
                  <a:lnTo>
                    <a:pt x="0" y="188722"/>
                  </a:lnTo>
                  <a:lnTo>
                    <a:pt x="18465" y="247155"/>
                  </a:lnTo>
                  <a:lnTo>
                    <a:pt x="39027" y="281461"/>
                  </a:lnTo>
                  <a:lnTo>
                    <a:pt x="86998" y="322042"/>
                  </a:lnTo>
                  <a:lnTo>
                    <a:pt x="110781" y="330303"/>
                  </a:lnTo>
                  <a:lnTo>
                    <a:pt x="136949" y="332805"/>
                  </a:lnTo>
                  <a:lnTo>
                    <a:pt x="200224" y="321871"/>
                  </a:lnTo>
                  <a:lnTo>
                    <a:pt x="249911" y="300232"/>
                  </a:lnTo>
                  <a:lnTo>
                    <a:pt x="268584" y="287075"/>
                  </a:lnTo>
                  <a:lnTo>
                    <a:pt x="306899" y="232805"/>
                  </a:lnTo>
                  <a:lnTo>
                    <a:pt x="318869" y="209924"/>
                  </a:lnTo>
                  <a:lnTo>
                    <a:pt x="324189" y="184156"/>
                  </a:lnTo>
                  <a:lnTo>
                    <a:pt x="319198" y="129487"/>
                  </a:lnTo>
                  <a:lnTo>
                    <a:pt x="303828" y="76747"/>
                  </a:lnTo>
                  <a:lnTo>
                    <a:pt x="297995" y="65203"/>
                  </a:lnTo>
                  <a:lnTo>
                    <a:pt x="282156" y="49256"/>
                  </a:lnTo>
                  <a:lnTo>
                    <a:pt x="231969" y="19441"/>
                  </a:lnTo>
                  <a:lnTo>
                    <a:pt x="17051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274155" y="94756"/>
            <a:ext cx="4032416" cy="406604"/>
            <a:chOff x="2274155" y="94756"/>
            <a:chExt cx="4032416" cy="406604"/>
          </a:xfrm>
        </p:grpSpPr>
        <p:sp>
          <p:nvSpPr>
            <p:cNvPr id="18" name="Freeform 17"/>
            <p:cNvSpPr/>
            <p:nvPr/>
          </p:nvSpPr>
          <p:spPr>
            <a:xfrm>
              <a:off x="2274155" y="400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26058" y="126341"/>
              <a:ext cx="27124" cy="347442"/>
            </a:xfrm>
            <a:custGeom>
              <a:avLst/>
              <a:gdLst/>
              <a:ahLst/>
              <a:cxnLst/>
              <a:rect l="0" t="0" r="0" b="0"/>
              <a:pathLst>
                <a:path w="27124" h="347442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5761" y="146186"/>
                  </a:lnTo>
                  <a:lnTo>
                    <a:pt x="5976" y="197213"/>
                  </a:lnTo>
                  <a:lnTo>
                    <a:pt x="7218" y="258451"/>
                  </a:lnTo>
                  <a:lnTo>
                    <a:pt x="17515" y="312488"/>
                  </a:lnTo>
                  <a:lnTo>
                    <a:pt x="27123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24561" y="157927"/>
              <a:ext cx="218093" cy="162329"/>
            </a:xfrm>
            <a:custGeom>
              <a:avLst/>
              <a:gdLst/>
              <a:ahLst/>
              <a:cxnLst/>
              <a:rect l="0" t="0" r="0" b="0"/>
              <a:pathLst>
                <a:path w="218093" h="162329">
                  <a:moveTo>
                    <a:pt x="218092" y="105285"/>
                  </a:moveTo>
                  <a:lnTo>
                    <a:pt x="155999" y="119939"/>
                  </a:lnTo>
                  <a:lnTo>
                    <a:pt x="95320" y="149499"/>
                  </a:lnTo>
                  <a:lnTo>
                    <a:pt x="43105" y="162328"/>
                  </a:lnTo>
                  <a:lnTo>
                    <a:pt x="19827" y="160663"/>
                  </a:lnTo>
                  <a:lnTo>
                    <a:pt x="12216" y="155072"/>
                  </a:lnTo>
                  <a:lnTo>
                    <a:pt x="7141" y="146665"/>
                  </a:lnTo>
                  <a:lnTo>
                    <a:pt x="0" y="112477"/>
                  </a:lnTo>
                  <a:lnTo>
                    <a:pt x="669" y="87424"/>
                  </a:lnTo>
                  <a:lnTo>
                    <a:pt x="10690" y="53590"/>
                  </a:lnTo>
                  <a:lnTo>
                    <a:pt x="7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90278" y="115813"/>
              <a:ext cx="274403" cy="355209"/>
            </a:xfrm>
            <a:custGeom>
              <a:avLst/>
              <a:gdLst/>
              <a:ahLst/>
              <a:cxnLst/>
              <a:rect l="0" t="0" r="0" b="0"/>
              <a:pathLst>
                <a:path w="274403" h="355209">
                  <a:moveTo>
                    <a:pt x="226115" y="0"/>
                  </a:moveTo>
                  <a:lnTo>
                    <a:pt x="188637" y="8333"/>
                  </a:lnTo>
                  <a:lnTo>
                    <a:pt x="137214" y="10095"/>
                  </a:lnTo>
                  <a:lnTo>
                    <a:pt x="74760" y="10443"/>
                  </a:lnTo>
                  <a:lnTo>
                    <a:pt x="32831" y="12843"/>
                  </a:lnTo>
                  <a:lnTo>
                    <a:pt x="13089" y="21696"/>
                  </a:lnTo>
                  <a:lnTo>
                    <a:pt x="6889" y="29672"/>
                  </a:lnTo>
                  <a:lnTo>
                    <a:pt x="0" y="51012"/>
                  </a:lnTo>
                  <a:lnTo>
                    <a:pt x="1710" y="83745"/>
                  </a:lnTo>
                  <a:lnTo>
                    <a:pt x="16034" y="136807"/>
                  </a:lnTo>
                  <a:lnTo>
                    <a:pt x="19381" y="147357"/>
                  </a:lnTo>
                  <a:lnTo>
                    <a:pt x="25121" y="152050"/>
                  </a:lnTo>
                  <a:lnTo>
                    <a:pt x="32458" y="152839"/>
                  </a:lnTo>
                  <a:lnTo>
                    <a:pt x="92925" y="139543"/>
                  </a:lnTo>
                  <a:lnTo>
                    <a:pt x="129330" y="140782"/>
                  </a:lnTo>
                  <a:lnTo>
                    <a:pt x="183734" y="154933"/>
                  </a:lnTo>
                  <a:lnTo>
                    <a:pt x="215508" y="167439"/>
                  </a:lnTo>
                  <a:lnTo>
                    <a:pt x="245979" y="192331"/>
                  </a:lnTo>
                  <a:lnTo>
                    <a:pt x="262630" y="211822"/>
                  </a:lnTo>
                  <a:lnTo>
                    <a:pt x="271590" y="235303"/>
                  </a:lnTo>
                  <a:lnTo>
                    <a:pt x="274402" y="260167"/>
                  </a:lnTo>
                  <a:lnTo>
                    <a:pt x="271753" y="282916"/>
                  </a:lnTo>
                  <a:lnTo>
                    <a:pt x="260437" y="301605"/>
                  </a:lnTo>
                  <a:lnTo>
                    <a:pt x="221796" y="338762"/>
                  </a:lnTo>
                  <a:lnTo>
                    <a:pt x="203139" y="348652"/>
                  </a:lnTo>
                  <a:lnTo>
                    <a:pt x="161726" y="355208"/>
                  </a:lnTo>
                  <a:lnTo>
                    <a:pt x="11030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98206" y="238776"/>
              <a:ext cx="292012" cy="224478"/>
            </a:xfrm>
            <a:custGeom>
              <a:avLst/>
              <a:gdLst/>
              <a:ahLst/>
              <a:cxnLst/>
              <a:rect l="0" t="0" r="0" b="0"/>
              <a:pathLst>
                <a:path w="292012" h="224478">
                  <a:moveTo>
                    <a:pt x="218312" y="87607"/>
                  </a:moveTo>
                  <a:lnTo>
                    <a:pt x="160746" y="31212"/>
                  </a:lnTo>
                  <a:lnTo>
                    <a:pt x="122583" y="6450"/>
                  </a:lnTo>
                  <a:lnTo>
                    <a:pt x="112379" y="1917"/>
                  </a:lnTo>
                  <a:lnTo>
                    <a:pt x="88562" y="0"/>
                  </a:lnTo>
                  <a:lnTo>
                    <a:pt x="64719" y="4217"/>
                  </a:lnTo>
                  <a:lnTo>
                    <a:pt x="38142" y="19745"/>
                  </a:lnTo>
                  <a:lnTo>
                    <a:pt x="22813" y="32490"/>
                  </a:lnTo>
                  <a:lnTo>
                    <a:pt x="6618" y="58408"/>
                  </a:lnTo>
                  <a:lnTo>
                    <a:pt x="0" y="99492"/>
                  </a:lnTo>
                  <a:lnTo>
                    <a:pt x="6169" y="148966"/>
                  </a:lnTo>
                  <a:lnTo>
                    <a:pt x="16504" y="180657"/>
                  </a:lnTo>
                  <a:lnTo>
                    <a:pt x="27624" y="197593"/>
                  </a:lnTo>
                  <a:lnTo>
                    <a:pt x="46604" y="209799"/>
                  </a:lnTo>
                  <a:lnTo>
                    <a:pt x="69468" y="216784"/>
                  </a:lnTo>
                  <a:lnTo>
                    <a:pt x="91328" y="215989"/>
                  </a:lnTo>
                  <a:lnTo>
                    <a:pt x="109622" y="208616"/>
                  </a:lnTo>
                  <a:lnTo>
                    <a:pt x="125551" y="196371"/>
                  </a:lnTo>
                  <a:lnTo>
                    <a:pt x="146503" y="169746"/>
                  </a:lnTo>
                  <a:lnTo>
                    <a:pt x="168504" y="118917"/>
                  </a:lnTo>
                  <a:lnTo>
                    <a:pt x="172238" y="117839"/>
                  </a:lnTo>
                  <a:lnTo>
                    <a:pt x="175898" y="122970"/>
                  </a:lnTo>
                  <a:lnTo>
                    <a:pt x="195766" y="162052"/>
                  </a:lnTo>
                  <a:lnTo>
                    <a:pt x="223390" y="195162"/>
                  </a:lnTo>
                  <a:lnTo>
                    <a:pt x="241626" y="209889"/>
                  </a:lnTo>
                  <a:lnTo>
                    <a:pt x="261429" y="217993"/>
                  </a:lnTo>
                  <a:lnTo>
                    <a:pt x="292011" y="224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21673" y="239493"/>
              <a:ext cx="231905" cy="220509"/>
            </a:xfrm>
            <a:custGeom>
              <a:avLst/>
              <a:gdLst/>
              <a:ahLst/>
              <a:cxnLst/>
              <a:rect l="0" t="0" r="0" b="0"/>
              <a:pathLst>
                <a:path w="231905" h="220509">
                  <a:moveTo>
                    <a:pt x="147529" y="23719"/>
                  </a:moveTo>
                  <a:lnTo>
                    <a:pt x="136350" y="12541"/>
                  </a:lnTo>
                  <a:lnTo>
                    <a:pt x="107042" y="0"/>
                  </a:lnTo>
                  <a:lnTo>
                    <a:pt x="63133" y="53"/>
                  </a:lnTo>
                  <a:lnTo>
                    <a:pt x="24257" y="13067"/>
                  </a:lnTo>
                  <a:lnTo>
                    <a:pt x="7733" y="28344"/>
                  </a:lnTo>
                  <a:lnTo>
                    <a:pt x="1689" y="37331"/>
                  </a:lnTo>
                  <a:lnTo>
                    <a:pt x="0" y="45662"/>
                  </a:lnTo>
                  <a:lnTo>
                    <a:pt x="1213" y="53555"/>
                  </a:lnTo>
                  <a:lnTo>
                    <a:pt x="8800" y="68565"/>
                  </a:lnTo>
                  <a:lnTo>
                    <a:pt x="19971" y="83035"/>
                  </a:lnTo>
                  <a:lnTo>
                    <a:pt x="42093" y="91026"/>
                  </a:lnTo>
                  <a:lnTo>
                    <a:pt x="98366" y="96156"/>
                  </a:lnTo>
                  <a:lnTo>
                    <a:pt x="134912" y="102633"/>
                  </a:lnTo>
                  <a:lnTo>
                    <a:pt x="189368" y="130153"/>
                  </a:lnTo>
                  <a:lnTo>
                    <a:pt x="209408" y="144722"/>
                  </a:lnTo>
                  <a:lnTo>
                    <a:pt x="226113" y="162896"/>
                  </a:lnTo>
                  <a:lnTo>
                    <a:pt x="230334" y="172656"/>
                  </a:lnTo>
                  <a:lnTo>
                    <a:pt x="231904" y="192858"/>
                  </a:lnTo>
                  <a:lnTo>
                    <a:pt x="228346" y="200819"/>
                  </a:lnTo>
                  <a:lnTo>
                    <a:pt x="215033" y="212785"/>
                  </a:lnTo>
                  <a:lnTo>
                    <a:pt x="176628" y="220508"/>
                  </a:lnTo>
                  <a:lnTo>
                    <a:pt x="151103" y="216076"/>
                  </a:lnTo>
                  <a:lnTo>
                    <a:pt x="100531" y="199756"/>
                  </a:lnTo>
                  <a:lnTo>
                    <a:pt x="44012" y="176507"/>
                  </a:lnTo>
                  <a:lnTo>
                    <a:pt x="31715" y="171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49512" y="249520"/>
              <a:ext cx="209287" cy="215345"/>
            </a:xfrm>
            <a:custGeom>
              <a:avLst/>
              <a:gdLst/>
              <a:ahLst/>
              <a:cxnLst/>
              <a:rect l="0" t="0" r="0" b="0"/>
              <a:pathLst>
                <a:path w="209287" h="215345">
                  <a:moveTo>
                    <a:pt x="156643" y="87391"/>
                  </a:moveTo>
                  <a:lnTo>
                    <a:pt x="162232" y="70624"/>
                  </a:lnTo>
                  <a:lnTo>
                    <a:pt x="161857" y="53033"/>
                  </a:lnTo>
                  <a:lnTo>
                    <a:pt x="156621" y="34686"/>
                  </a:lnTo>
                  <a:lnTo>
                    <a:pt x="146495" y="18733"/>
                  </a:lnTo>
                  <a:lnTo>
                    <a:pt x="131076" y="6964"/>
                  </a:lnTo>
                  <a:lnTo>
                    <a:pt x="122051" y="2188"/>
                  </a:lnTo>
                  <a:lnTo>
                    <a:pt x="102664" y="0"/>
                  </a:lnTo>
                  <a:lnTo>
                    <a:pt x="82350" y="4097"/>
                  </a:lnTo>
                  <a:lnTo>
                    <a:pt x="61623" y="13717"/>
                  </a:lnTo>
                  <a:lnTo>
                    <a:pt x="13347" y="61672"/>
                  </a:lnTo>
                  <a:lnTo>
                    <a:pt x="5218" y="82590"/>
                  </a:lnTo>
                  <a:lnTo>
                    <a:pt x="0" y="134146"/>
                  </a:lnTo>
                  <a:lnTo>
                    <a:pt x="4685" y="169875"/>
                  </a:lnTo>
                  <a:lnTo>
                    <a:pt x="19072" y="197099"/>
                  </a:lnTo>
                  <a:lnTo>
                    <a:pt x="34669" y="209460"/>
                  </a:lnTo>
                  <a:lnTo>
                    <a:pt x="43742" y="214394"/>
                  </a:lnTo>
                  <a:lnTo>
                    <a:pt x="52129" y="215344"/>
                  </a:lnTo>
                  <a:lnTo>
                    <a:pt x="67689" y="210160"/>
                  </a:lnTo>
                  <a:lnTo>
                    <a:pt x="79283" y="196937"/>
                  </a:lnTo>
                  <a:lnTo>
                    <a:pt x="103679" y="136364"/>
                  </a:lnTo>
                  <a:lnTo>
                    <a:pt x="108537" y="111497"/>
                  </a:lnTo>
                  <a:lnTo>
                    <a:pt x="107035" y="84785"/>
                  </a:lnTo>
                  <a:lnTo>
                    <a:pt x="108363" y="85654"/>
                  </a:lnTo>
                  <a:lnTo>
                    <a:pt x="114128" y="94808"/>
                  </a:lnTo>
                  <a:lnTo>
                    <a:pt x="129358" y="114285"/>
                  </a:lnTo>
                  <a:lnTo>
                    <a:pt x="154855" y="156270"/>
                  </a:lnTo>
                  <a:lnTo>
                    <a:pt x="187615" y="183059"/>
                  </a:lnTo>
                  <a:lnTo>
                    <a:pt x="209286" y="192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76770" y="115813"/>
              <a:ext cx="103169" cy="357970"/>
            </a:xfrm>
            <a:custGeom>
              <a:avLst/>
              <a:gdLst/>
              <a:ahLst/>
              <a:cxnLst/>
              <a:rect l="0" t="0" r="0" b="0"/>
              <a:pathLst>
                <a:path w="103169" h="357970">
                  <a:moveTo>
                    <a:pt x="92639" y="357969"/>
                  </a:moveTo>
                  <a:lnTo>
                    <a:pt x="74681" y="296858"/>
                  </a:lnTo>
                  <a:lnTo>
                    <a:pt x="57490" y="242427"/>
                  </a:lnTo>
                  <a:lnTo>
                    <a:pt x="36260" y="191690"/>
                  </a:lnTo>
                  <a:lnTo>
                    <a:pt x="19588" y="136607"/>
                  </a:lnTo>
                  <a:lnTo>
                    <a:pt x="2647" y="73881"/>
                  </a:lnTo>
                  <a:lnTo>
                    <a:pt x="0" y="47654"/>
                  </a:lnTo>
                  <a:lnTo>
                    <a:pt x="5063" y="26639"/>
                  </a:lnTo>
                  <a:lnTo>
                    <a:pt x="9688" y="17759"/>
                  </a:lnTo>
                  <a:lnTo>
                    <a:pt x="17451" y="11839"/>
                  </a:lnTo>
                  <a:lnTo>
                    <a:pt x="38555" y="5262"/>
                  </a:lnTo>
                  <a:lnTo>
                    <a:pt x="91424" y="693"/>
                  </a:lnTo>
                  <a:lnTo>
                    <a:pt x="1031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43067" y="315854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257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80535" y="263212"/>
              <a:ext cx="99445" cy="238148"/>
            </a:xfrm>
            <a:custGeom>
              <a:avLst/>
              <a:gdLst/>
              <a:ahLst/>
              <a:cxnLst/>
              <a:rect l="0" t="0" r="0" b="0"/>
              <a:pathLst>
                <a:path w="99445" h="238148">
                  <a:moveTo>
                    <a:pt x="4688" y="84228"/>
                  </a:moveTo>
                  <a:lnTo>
                    <a:pt x="7807" y="126920"/>
                  </a:lnTo>
                  <a:lnTo>
                    <a:pt x="22646" y="186296"/>
                  </a:lnTo>
                  <a:lnTo>
                    <a:pt x="34055" y="218975"/>
                  </a:lnTo>
                  <a:lnTo>
                    <a:pt x="45426" y="236143"/>
                  </a:lnTo>
                  <a:lnTo>
                    <a:pt x="48224" y="238147"/>
                  </a:lnTo>
                  <a:lnTo>
                    <a:pt x="48920" y="235974"/>
                  </a:lnTo>
                  <a:lnTo>
                    <a:pt x="32271" y="178006"/>
                  </a:lnTo>
                  <a:lnTo>
                    <a:pt x="15151" y="114760"/>
                  </a:lnTo>
                  <a:lnTo>
                    <a:pt x="0" y="53890"/>
                  </a:lnTo>
                  <a:lnTo>
                    <a:pt x="1824" y="32140"/>
                  </a:lnTo>
                  <a:lnTo>
                    <a:pt x="6288" y="23766"/>
                  </a:lnTo>
                  <a:lnTo>
                    <a:pt x="20607" y="11343"/>
                  </a:lnTo>
                  <a:lnTo>
                    <a:pt x="41788" y="5041"/>
                  </a:lnTo>
                  <a:lnTo>
                    <a:pt x="994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76144" y="282738"/>
              <a:ext cx="209163" cy="196079"/>
            </a:xfrm>
            <a:custGeom>
              <a:avLst/>
              <a:gdLst/>
              <a:ahLst/>
              <a:cxnLst/>
              <a:rect l="0" t="0" r="0" b="0"/>
              <a:pathLst>
                <a:path w="209163" h="196079">
                  <a:moveTo>
                    <a:pt x="145990" y="96287"/>
                  </a:moveTo>
                  <a:lnTo>
                    <a:pt x="125747" y="46736"/>
                  </a:lnTo>
                  <a:lnTo>
                    <a:pt x="100998" y="18564"/>
                  </a:lnTo>
                  <a:lnTo>
                    <a:pt x="71438" y="989"/>
                  </a:lnTo>
                  <a:lnTo>
                    <a:pt x="61194" y="0"/>
                  </a:lnTo>
                  <a:lnTo>
                    <a:pt x="40453" y="5140"/>
                  </a:lnTo>
                  <a:lnTo>
                    <a:pt x="22656" y="18343"/>
                  </a:lnTo>
                  <a:lnTo>
                    <a:pt x="14634" y="26777"/>
                  </a:lnTo>
                  <a:lnTo>
                    <a:pt x="5722" y="48626"/>
                  </a:lnTo>
                  <a:lnTo>
                    <a:pt x="0" y="106370"/>
                  </a:lnTo>
                  <a:lnTo>
                    <a:pt x="4598" y="151267"/>
                  </a:lnTo>
                  <a:lnTo>
                    <a:pt x="13349" y="173755"/>
                  </a:lnTo>
                  <a:lnTo>
                    <a:pt x="18958" y="183028"/>
                  </a:lnTo>
                  <a:lnTo>
                    <a:pt x="27377" y="189209"/>
                  </a:lnTo>
                  <a:lnTo>
                    <a:pt x="49210" y="196078"/>
                  </a:lnTo>
                  <a:lnTo>
                    <a:pt x="59243" y="195570"/>
                  </a:lnTo>
                  <a:lnTo>
                    <a:pt x="76631" y="188766"/>
                  </a:lnTo>
                  <a:lnTo>
                    <a:pt x="99573" y="166192"/>
                  </a:lnTo>
                  <a:lnTo>
                    <a:pt x="115599" y="131688"/>
                  </a:lnTo>
                  <a:lnTo>
                    <a:pt x="122168" y="91829"/>
                  </a:lnTo>
                  <a:lnTo>
                    <a:pt x="121920" y="87466"/>
                  </a:lnTo>
                  <a:lnTo>
                    <a:pt x="120585" y="89236"/>
                  </a:lnTo>
                  <a:lnTo>
                    <a:pt x="118525" y="95096"/>
                  </a:lnTo>
                  <a:lnTo>
                    <a:pt x="120661" y="102512"/>
                  </a:lnTo>
                  <a:lnTo>
                    <a:pt x="153140" y="144160"/>
                  </a:lnTo>
                  <a:lnTo>
                    <a:pt x="209162" y="180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00880" y="269828"/>
              <a:ext cx="163411" cy="196679"/>
            </a:xfrm>
            <a:custGeom>
              <a:avLst/>
              <a:gdLst/>
              <a:ahLst/>
              <a:cxnLst/>
              <a:rect l="0" t="0" r="0" b="0"/>
              <a:pathLst>
                <a:path w="163411" h="196679">
                  <a:moveTo>
                    <a:pt x="152881" y="24969"/>
                  </a:moveTo>
                  <a:lnTo>
                    <a:pt x="134900" y="9328"/>
                  </a:lnTo>
                  <a:lnTo>
                    <a:pt x="117984" y="1250"/>
                  </a:lnTo>
                  <a:lnTo>
                    <a:pt x="98767" y="0"/>
                  </a:lnTo>
                  <a:lnTo>
                    <a:pt x="57834" y="8729"/>
                  </a:lnTo>
                  <a:lnTo>
                    <a:pt x="32042" y="23927"/>
                  </a:lnTo>
                  <a:lnTo>
                    <a:pt x="9583" y="48837"/>
                  </a:lnTo>
                  <a:lnTo>
                    <a:pt x="1456" y="74572"/>
                  </a:lnTo>
                  <a:lnTo>
                    <a:pt x="0" y="115706"/>
                  </a:lnTo>
                  <a:lnTo>
                    <a:pt x="5386" y="137826"/>
                  </a:lnTo>
                  <a:lnTo>
                    <a:pt x="15578" y="155456"/>
                  </a:lnTo>
                  <a:lnTo>
                    <a:pt x="40059" y="178536"/>
                  </a:lnTo>
                  <a:lnTo>
                    <a:pt x="69540" y="194603"/>
                  </a:lnTo>
                  <a:lnTo>
                    <a:pt x="90104" y="196678"/>
                  </a:lnTo>
                  <a:lnTo>
                    <a:pt x="110943" y="192531"/>
                  </a:lnTo>
                  <a:lnTo>
                    <a:pt x="163410" y="172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90632" y="94756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2724" y="52050"/>
                  </a:lnTo>
                  <a:lnTo>
                    <a:pt x="5373" y="111537"/>
                  </a:lnTo>
                  <a:lnTo>
                    <a:pt x="1592" y="162900"/>
                  </a:lnTo>
                  <a:lnTo>
                    <a:pt x="472" y="216982"/>
                  </a:lnTo>
                  <a:lnTo>
                    <a:pt x="140" y="27005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74818" y="210569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59006" y="5590"/>
                  </a:lnTo>
                  <a:lnTo>
                    <a:pt x="107621" y="16789"/>
                  </a:lnTo>
                  <a:lnTo>
                    <a:pt x="524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40226" y="263212"/>
              <a:ext cx="8334" cy="157928"/>
            </a:xfrm>
            <a:custGeom>
              <a:avLst/>
              <a:gdLst/>
              <a:ahLst/>
              <a:cxnLst/>
              <a:rect l="0" t="0" r="0" b="0"/>
              <a:pathLst>
                <a:path w="8334" h="157928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331" y="125092"/>
                  </a:lnTo>
                  <a:lnTo>
                    <a:pt x="833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69616" y="17898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51063" y="263212"/>
              <a:ext cx="152442" cy="151150"/>
            </a:xfrm>
            <a:custGeom>
              <a:avLst/>
              <a:gdLst/>
              <a:ahLst/>
              <a:cxnLst/>
              <a:rect l="0" t="0" r="0" b="0"/>
              <a:pathLst>
                <a:path w="152442" h="151150">
                  <a:moveTo>
                    <a:pt x="108066" y="0"/>
                  </a:moveTo>
                  <a:lnTo>
                    <a:pt x="85709" y="0"/>
                  </a:lnTo>
                  <a:lnTo>
                    <a:pt x="68494" y="6239"/>
                  </a:lnTo>
                  <a:lnTo>
                    <a:pt x="32789" y="29308"/>
                  </a:lnTo>
                  <a:lnTo>
                    <a:pt x="18848" y="45781"/>
                  </a:lnTo>
                  <a:lnTo>
                    <a:pt x="365" y="84952"/>
                  </a:lnTo>
                  <a:lnTo>
                    <a:pt x="0" y="95239"/>
                  </a:lnTo>
                  <a:lnTo>
                    <a:pt x="5834" y="116028"/>
                  </a:lnTo>
                  <a:lnTo>
                    <a:pt x="19346" y="130727"/>
                  </a:lnTo>
                  <a:lnTo>
                    <a:pt x="56616" y="149695"/>
                  </a:lnTo>
                  <a:lnTo>
                    <a:pt x="80130" y="151149"/>
                  </a:lnTo>
                  <a:lnTo>
                    <a:pt x="92951" y="149899"/>
                  </a:lnTo>
                  <a:lnTo>
                    <a:pt x="116556" y="139151"/>
                  </a:lnTo>
                  <a:lnTo>
                    <a:pt x="136406" y="122676"/>
                  </a:lnTo>
                  <a:lnTo>
                    <a:pt x="149127" y="103656"/>
                  </a:lnTo>
                  <a:lnTo>
                    <a:pt x="152441" y="77265"/>
                  </a:lnTo>
                  <a:lnTo>
                    <a:pt x="148845" y="49548"/>
                  </a:lnTo>
                  <a:lnTo>
                    <a:pt x="134837" y="21960"/>
                  </a:lnTo>
                  <a:lnTo>
                    <a:pt x="1185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74943" y="253238"/>
              <a:ext cx="231628" cy="220545"/>
            </a:xfrm>
            <a:custGeom>
              <a:avLst/>
              <a:gdLst/>
              <a:ahLst/>
              <a:cxnLst/>
              <a:rect l="0" t="0" r="0" b="0"/>
              <a:pathLst>
                <a:path w="231628" h="220545">
                  <a:moveTo>
                    <a:pt x="0" y="41559"/>
                  </a:moveTo>
                  <a:lnTo>
                    <a:pt x="17959" y="103840"/>
                  </a:lnTo>
                  <a:lnTo>
                    <a:pt x="28547" y="157890"/>
                  </a:lnTo>
                  <a:lnTo>
                    <a:pt x="29065" y="175150"/>
                  </a:lnTo>
                  <a:lnTo>
                    <a:pt x="16753" y="129371"/>
                  </a:lnTo>
                  <a:lnTo>
                    <a:pt x="20164" y="68740"/>
                  </a:lnTo>
                  <a:lnTo>
                    <a:pt x="25729" y="39212"/>
                  </a:lnTo>
                  <a:lnTo>
                    <a:pt x="38341" y="16729"/>
                  </a:lnTo>
                  <a:lnTo>
                    <a:pt x="46618" y="7459"/>
                  </a:lnTo>
                  <a:lnTo>
                    <a:pt x="55645" y="2448"/>
                  </a:lnTo>
                  <a:lnTo>
                    <a:pt x="75033" y="0"/>
                  </a:lnTo>
                  <a:lnTo>
                    <a:pt x="95349" y="5931"/>
                  </a:lnTo>
                  <a:lnTo>
                    <a:pt x="116077" y="18706"/>
                  </a:lnTo>
                  <a:lnTo>
                    <a:pt x="168490" y="78266"/>
                  </a:lnTo>
                  <a:lnTo>
                    <a:pt x="201001" y="131955"/>
                  </a:lnTo>
                  <a:lnTo>
                    <a:pt x="223810" y="188384"/>
                  </a:lnTo>
                  <a:lnTo>
                    <a:pt x="231627" y="2205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982324" y="3131221"/>
            <a:ext cx="2098063" cy="498199"/>
            <a:chOff x="982324" y="3131221"/>
            <a:chExt cx="2098063" cy="498199"/>
          </a:xfrm>
        </p:grpSpPr>
        <p:sp>
          <p:nvSpPr>
            <p:cNvPr id="37" name="Freeform 36"/>
            <p:cNvSpPr/>
            <p:nvPr/>
          </p:nvSpPr>
          <p:spPr>
            <a:xfrm>
              <a:off x="1221305" y="3295419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0097"/>
                  </a:lnTo>
                  <a:lnTo>
                    <a:pt x="10095" y="224932"/>
                  </a:lnTo>
                  <a:lnTo>
                    <a:pt x="17679" y="279655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82324" y="3316476"/>
              <a:ext cx="260039" cy="203627"/>
            </a:xfrm>
            <a:custGeom>
              <a:avLst/>
              <a:gdLst/>
              <a:ahLst/>
              <a:cxnLst/>
              <a:rect l="0" t="0" r="0" b="0"/>
              <a:pathLst>
                <a:path w="260039" h="203627">
                  <a:moveTo>
                    <a:pt x="260038" y="126342"/>
                  </a:moveTo>
                  <a:lnTo>
                    <a:pt x="206163" y="145470"/>
                  </a:lnTo>
                  <a:lnTo>
                    <a:pt x="144117" y="175706"/>
                  </a:lnTo>
                  <a:lnTo>
                    <a:pt x="91568" y="201964"/>
                  </a:lnTo>
                  <a:lnTo>
                    <a:pt x="67399" y="203626"/>
                  </a:lnTo>
                  <a:lnTo>
                    <a:pt x="43400" y="199295"/>
                  </a:lnTo>
                  <a:lnTo>
                    <a:pt x="24934" y="189571"/>
                  </a:lnTo>
                  <a:lnTo>
                    <a:pt x="12048" y="174331"/>
                  </a:lnTo>
                  <a:lnTo>
                    <a:pt x="3591" y="154690"/>
                  </a:lnTo>
                  <a:lnTo>
                    <a:pt x="0" y="116154"/>
                  </a:lnTo>
                  <a:lnTo>
                    <a:pt x="8675" y="54443"/>
                  </a:lnTo>
                  <a:lnTo>
                    <a:pt x="178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83484" y="3295419"/>
              <a:ext cx="267530" cy="334001"/>
            </a:xfrm>
            <a:custGeom>
              <a:avLst/>
              <a:gdLst/>
              <a:ahLst/>
              <a:cxnLst/>
              <a:rect l="0" t="0" r="0" b="0"/>
              <a:pathLst>
                <a:path w="267530" h="334001">
                  <a:moveTo>
                    <a:pt x="179977" y="0"/>
                  </a:moveTo>
                  <a:lnTo>
                    <a:pt x="131046" y="0"/>
                  </a:lnTo>
                  <a:lnTo>
                    <a:pt x="71915" y="0"/>
                  </a:lnTo>
                  <a:lnTo>
                    <a:pt x="29285" y="0"/>
                  </a:lnTo>
                  <a:lnTo>
                    <a:pt x="18685" y="3510"/>
                  </a:lnTo>
                  <a:lnTo>
                    <a:pt x="3786" y="16768"/>
                  </a:lnTo>
                  <a:lnTo>
                    <a:pt x="515" y="25217"/>
                  </a:lnTo>
                  <a:lnTo>
                    <a:pt x="0" y="43963"/>
                  </a:lnTo>
                  <a:lnTo>
                    <a:pt x="12314" y="98120"/>
                  </a:lnTo>
                  <a:lnTo>
                    <a:pt x="15559" y="111037"/>
                  </a:lnTo>
                  <a:lnTo>
                    <a:pt x="22402" y="118478"/>
                  </a:lnTo>
                  <a:lnTo>
                    <a:pt x="31643" y="122269"/>
                  </a:lnTo>
                  <a:lnTo>
                    <a:pt x="53219" y="123362"/>
                  </a:lnTo>
                  <a:lnTo>
                    <a:pt x="95667" y="120771"/>
                  </a:lnTo>
                  <a:lnTo>
                    <a:pt x="149550" y="135184"/>
                  </a:lnTo>
                  <a:lnTo>
                    <a:pt x="195717" y="158981"/>
                  </a:lnTo>
                  <a:lnTo>
                    <a:pt x="235429" y="194331"/>
                  </a:lnTo>
                  <a:lnTo>
                    <a:pt x="255808" y="223696"/>
                  </a:lnTo>
                  <a:lnTo>
                    <a:pt x="265542" y="248380"/>
                  </a:lnTo>
                  <a:lnTo>
                    <a:pt x="267529" y="271828"/>
                  </a:lnTo>
                  <a:lnTo>
                    <a:pt x="266421" y="282994"/>
                  </a:lnTo>
                  <a:lnTo>
                    <a:pt x="255831" y="301640"/>
                  </a:lnTo>
                  <a:lnTo>
                    <a:pt x="239426" y="316557"/>
                  </a:lnTo>
                  <a:lnTo>
                    <a:pt x="220437" y="327085"/>
                  </a:lnTo>
                  <a:lnTo>
                    <a:pt x="184426" y="334000"/>
                  </a:lnTo>
                  <a:lnTo>
                    <a:pt x="149710" y="330460"/>
                  </a:lnTo>
                  <a:lnTo>
                    <a:pt x="131040" y="321957"/>
                  </a:lnTo>
                  <a:lnTo>
                    <a:pt x="95749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79011" y="3253305"/>
              <a:ext cx="142461" cy="308137"/>
            </a:xfrm>
            <a:custGeom>
              <a:avLst/>
              <a:gdLst/>
              <a:ahLst/>
              <a:cxnLst/>
              <a:rect l="0" t="0" r="0" b="0"/>
              <a:pathLst>
                <a:path w="142461" h="308137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4564" y="182468"/>
                  </a:lnTo>
                  <a:lnTo>
                    <a:pt x="16981" y="244707"/>
                  </a:lnTo>
                  <a:lnTo>
                    <a:pt x="31710" y="308136"/>
                  </a:lnTo>
                  <a:lnTo>
                    <a:pt x="29677" y="303065"/>
                  </a:lnTo>
                  <a:lnTo>
                    <a:pt x="27045" y="250076"/>
                  </a:lnTo>
                  <a:lnTo>
                    <a:pt x="32314" y="201606"/>
                  </a:lnTo>
                  <a:lnTo>
                    <a:pt x="37444" y="192896"/>
                  </a:lnTo>
                  <a:lnTo>
                    <a:pt x="52502" y="180098"/>
                  </a:lnTo>
                  <a:lnTo>
                    <a:pt x="61431" y="177387"/>
                  </a:lnTo>
                  <a:lnTo>
                    <a:pt x="80711" y="177495"/>
                  </a:lnTo>
                  <a:lnTo>
                    <a:pt x="88426" y="181501"/>
                  </a:lnTo>
                  <a:lnTo>
                    <a:pt x="118866" y="217227"/>
                  </a:lnTo>
                  <a:lnTo>
                    <a:pt x="126125" y="237705"/>
                  </a:lnTo>
                  <a:lnTo>
                    <a:pt x="139755" y="295577"/>
                  </a:lnTo>
                  <a:lnTo>
                    <a:pt x="14246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57519" y="3390176"/>
              <a:ext cx="132409" cy="171550"/>
            </a:xfrm>
            <a:custGeom>
              <a:avLst/>
              <a:gdLst/>
              <a:ahLst/>
              <a:cxnLst/>
              <a:rect l="0" t="0" r="0" b="0"/>
              <a:pathLst>
                <a:path w="132409" h="171550">
                  <a:moveTo>
                    <a:pt x="6066" y="10528"/>
                  </a:moveTo>
                  <a:lnTo>
                    <a:pt x="2947" y="53220"/>
                  </a:lnTo>
                  <a:lnTo>
                    <a:pt x="0" y="73956"/>
                  </a:lnTo>
                  <a:lnTo>
                    <a:pt x="10625" y="126376"/>
                  </a:lnTo>
                  <a:lnTo>
                    <a:pt x="26004" y="152348"/>
                  </a:lnTo>
                  <a:lnTo>
                    <a:pt x="41834" y="164417"/>
                  </a:lnTo>
                  <a:lnTo>
                    <a:pt x="50968" y="169273"/>
                  </a:lnTo>
                  <a:lnTo>
                    <a:pt x="70476" y="171549"/>
                  </a:lnTo>
                  <a:lnTo>
                    <a:pt x="80592" y="170518"/>
                  </a:lnTo>
                  <a:lnTo>
                    <a:pt x="98070" y="160014"/>
                  </a:lnTo>
                  <a:lnTo>
                    <a:pt x="112467" y="142477"/>
                  </a:lnTo>
                  <a:lnTo>
                    <a:pt x="125980" y="106296"/>
                  </a:lnTo>
                  <a:lnTo>
                    <a:pt x="131138" y="52149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42570" y="3379958"/>
              <a:ext cx="189513" cy="182216"/>
            </a:xfrm>
            <a:custGeom>
              <a:avLst/>
              <a:gdLst/>
              <a:ahLst/>
              <a:cxnLst/>
              <a:rect l="0" t="0" r="0" b="0"/>
              <a:pathLst>
                <a:path w="189513" h="182216">
                  <a:moveTo>
                    <a:pt x="0" y="41803"/>
                  </a:moveTo>
                  <a:lnTo>
                    <a:pt x="17958" y="95678"/>
                  </a:lnTo>
                  <a:lnTo>
                    <a:pt x="38640" y="157725"/>
                  </a:lnTo>
                  <a:lnTo>
                    <a:pt x="45639" y="178722"/>
                  </a:lnTo>
                  <a:lnTo>
                    <a:pt x="45634" y="182215"/>
                  </a:lnTo>
                  <a:lnTo>
                    <a:pt x="43291" y="181035"/>
                  </a:lnTo>
                  <a:lnTo>
                    <a:pt x="39389" y="176738"/>
                  </a:lnTo>
                  <a:lnTo>
                    <a:pt x="28308" y="148335"/>
                  </a:lnTo>
                  <a:lnTo>
                    <a:pt x="23205" y="110283"/>
                  </a:lnTo>
                  <a:lnTo>
                    <a:pt x="29673" y="49911"/>
                  </a:lnTo>
                  <a:lnTo>
                    <a:pt x="33075" y="25520"/>
                  </a:lnTo>
                  <a:lnTo>
                    <a:pt x="42386" y="6880"/>
                  </a:lnTo>
                  <a:lnTo>
                    <a:pt x="50484" y="2144"/>
                  </a:lnTo>
                  <a:lnTo>
                    <a:pt x="71960" y="0"/>
                  </a:lnTo>
                  <a:lnTo>
                    <a:pt x="90864" y="6067"/>
                  </a:lnTo>
                  <a:lnTo>
                    <a:pt x="122063" y="29025"/>
                  </a:lnTo>
                  <a:lnTo>
                    <a:pt x="149586" y="64496"/>
                  </a:lnTo>
                  <a:lnTo>
                    <a:pt x="175050" y="123835"/>
                  </a:lnTo>
                  <a:lnTo>
                    <a:pt x="189512" y="1470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71419" y="3131221"/>
              <a:ext cx="171235" cy="420636"/>
            </a:xfrm>
            <a:custGeom>
              <a:avLst/>
              <a:gdLst/>
              <a:ahLst/>
              <a:cxnLst/>
              <a:rect l="0" t="0" r="0" b="0"/>
              <a:pathLst>
                <a:path w="171235" h="420636">
                  <a:moveTo>
                    <a:pt x="97534" y="332654"/>
                  </a:moveTo>
                  <a:lnTo>
                    <a:pt x="103123" y="315887"/>
                  </a:lnTo>
                  <a:lnTo>
                    <a:pt x="99628" y="298296"/>
                  </a:lnTo>
                  <a:lnTo>
                    <a:pt x="84506" y="271781"/>
                  </a:lnTo>
                  <a:lnTo>
                    <a:pt x="78320" y="263996"/>
                  </a:lnTo>
                  <a:lnTo>
                    <a:pt x="70687" y="259976"/>
                  </a:lnTo>
                  <a:lnTo>
                    <a:pt x="52847" y="258629"/>
                  </a:lnTo>
                  <a:lnTo>
                    <a:pt x="36339" y="265049"/>
                  </a:lnTo>
                  <a:lnTo>
                    <a:pt x="28661" y="270037"/>
                  </a:lnTo>
                  <a:lnTo>
                    <a:pt x="17011" y="284937"/>
                  </a:lnTo>
                  <a:lnTo>
                    <a:pt x="0" y="328688"/>
                  </a:lnTo>
                  <a:lnTo>
                    <a:pt x="135" y="368654"/>
                  </a:lnTo>
                  <a:lnTo>
                    <a:pt x="7584" y="404542"/>
                  </a:lnTo>
                  <a:lnTo>
                    <a:pt x="14170" y="412165"/>
                  </a:lnTo>
                  <a:lnTo>
                    <a:pt x="33967" y="420635"/>
                  </a:lnTo>
                  <a:lnTo>
                    <a:pt x="55244" y="418160"/>
                  </a:lnTo>
                  <a:lnTo>
                    <a:pt x="65831" y="414224"/>
                  </a:lnTo>
                  <a:lnTo>
                    <a:pt x="83834" y="397374"/>
                  </a:lnTo>
                  <a:lnTo>
                    <a:pt x="120513" y="342217"/>
                  </a:lnTo>
                  <a:lnTo>
                    <a:pt x="133458" y="302083"/>
                  </a:lnTo>
                  <a:lnTo>
                    <a:pt x="137814" y="253666"/>
                  </a:lnTo>
                  <a:lnTo>
                    <a:pt x="137935" y="202275"/>
                  </a:lnTo>
                  <a:lnTo>
                    <a:pt x="131082" y="150004"/>
                  </a:lnTo>
                  <a:lnTo>
                    <a:pt x="120472" y="98641"/>
                  </a:lnTo>
                  <a:lnTo>
                    <a:pt x="99639" y="41891"/>
                  </a:lnTo>
                  <a:lnTo>
                    <a:pt x="84510" y="10586"/>
                  </a:lnTo>
                  <a:lnTo>
                    <a:pt x="78323" y="2129"/>
                  </a:lnTo>
                  <a:lnTo>
                    <a:pt x="73028" y="0"/>
                  </a:lnTo>
                  <a:lnTo>
                    <a:pt x="68329" y="2090"/>
                  </a:lnTo>
                  <a:lnTo>
                    <a:pt x="64026" y="6993"/>
                  </a:lnTo>
                  <a:lnTo>
                    <a:pt x="57970" y="41840"/>
                  </a:lnTo>
                  <a:lnTo>
                    <a:pt x="57094" y="104847"/>
                  </a:lnTo>
                  <a:lnTo>
                    <a:pt x="66972" y="166686"/>
                  </a:lnTo>
                  <a:lnTo>
                    <a:pt x="79900" y="217578"/>
                  </a:lnTo>
                  <a:lnTo>
                    <a:pt x="95428" y="266582"/>
                  </a:lnTo>
                  <a:lnTo>
                    <a:pt x="104787" y="293930"/>
                  </a:lnTo>
                  <a:lnTo>
                    <a:pt x="143486" y="352993"/>
                  </a:lnTo>
                  <a:lnTo>
                    <a:pt x="165059" y="381342"/>
                  </a:lnTo>
                  <a:lnTo>
                    <a:pt x="171234" y="395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11652" y="3284891"/>
              <a:ext cx="88929" cy="211957"/>
            </a:xfrm>
            <a:custGeom>
              <a:avLst/>
              <a:gdLst/>
              <a:ahLst/>
              <a:cxnLst/>
              <a:rect l="0" t="0" r="0" b="0"/>
              <a:pathLst>
                <a:path w="88929" h="211957">
                  <a:moveTo>
                    <a:pt x="15229" y="84228"/>
                  </a:moveTo>
                  <a:lnTo>
                    <a:pt x="18348" y="126920"/>
                  </a:lnTo>
                  <a:lnTo>
                    <a:pt x="33187" y="186296"/>
                  </a:lnTo>
                  <a:lnTo>
                    <a:pt x="41087" y="211956"/>
                  </a:lnTo>
                  <a:lnTo>
                    <a:pt x="25216" y="156879"/>
                  </a:lnTo>
                  <a:lnTo>
                    <a:pt x="4653" y="94664"/>
                  </a:lnTo>
                  <a:lnTo>
                    <a:pt x="0" y="72488"/>
                  </a:lnTo>
                  <a:lnTo>
                    <a:pt x="1831" y="47035"/>
                  </a:lnTo>
                  <a:lnTo>
                    <a:pt x="9664" y="26363"/>
                  </a:lnTo>
                  <a:lnTo>
                    <a:pt x="15029" y="17576"/>
                  </a:lnTo>
                  <a:lnTo>
                    <a:pt x="23284" y="11717"/>
                  </a:lnTo>
                  <a:lnTo>
                    <a:pt x="54920" y="3472"/>
                  </a:lnTo>
                  <a:lnTo>
                    <a:pt x="88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56088" y="3274124"/>
              <a:ext cx="125740" cy="189752"/>
            </a:xfrm>
            <a:custGeom>
              <a:avLst/>
              <a:gdLst/>
              <a:ahLst/>
              <a:cxnLst/>
              <a:rect l="0" t="0" r="0" b="0"/>
              <a:pathLst>
                <a:path w="125740" h="189752">
                  <a:moveTo>
                    <a:pt x="7663" y="105523"/>
                  </a:moveTo>
                  <a:lnTo>
                    <a:pt x="66279" y="99934"/>
                  </a:lnTo>
                  <a:lnTo>
                    <a:pt x="101070" y="85280"/>
                  </a:lnTo>
                  <a:lnTo>
                    <a:pt x="116637" y="69620"/>
                  </a:lnTo>
                  <a:lnTo>
                    <a:pt x="122426" y="60531"/>
                  </a:lnTo>
                  <a:lnTo>
                    <a:pt x="125739" y="41073"/>
                  </a:lnTo>
                  <a:lnTo>
                    <a:pt x="124985" y="30971"/>
                  </a:lnTo>
                  <a:lnTo>
                    <a:pt x="114788" y="13507"/>
                  </a:lnTo>
                  <a:lnTo>
                    <a:pt x="107155" y="5575"/>
                  </a:lnTo>
                  <a:lnTo>
                    <a:pt x="98558" y="1457"/>
                  </a:lnTo>
                  <a:lnTo>
                    <a:pt x="79646" y="0"/>
                  </a:lnTo>
                  <a:lnTo>
                    <a:pt x="49268" y="11346"/>
                  </a:lnTo>
                  <a:lnTo>
                    <a:pt x="23630" y="29526"/>
                  </a:lnTo>
                  <a:lnTo>
                    <a:pt x="6805" y="55319"/>
                  </a:lnTo>
                  <a:lnTo>
                    <a:pt x="0" y="90778"/>
                  </a:lnTo>
                  <a:lnTo>
                    <a:pt x="3572" y="125331"/>
                  </a:lnTo>
                  <a:lnTo>
                    <a:pt x="12084" y="143963"/>
                  </a:lnTo>
                  <a:lnTo>
                    <a:pt x="17629" y="152206"/>
                  </a:lnTo>
                  <a:lnTo>
                    <a:pt x="33149" y="164486"/>
                  </a:lnTo>
                  <a:lnTo>
                    <a:pt x="80775" y="184518"/>
                  </a:lnTo>
                  <a:lnTo>
                    <a:pt x="112948" y="1897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28237" y="3380626"/>
              <a:ext cx="52150" cy="82751"/>
            </a:xfrm>
            <a:custGeom>
              <a:avLst/>
              <a:gdLst/>
              <a:ahLst/>
              <a:cxnLst/>
              <a:rect l="0" t="0" r="0" b="0"/>
              <a:pathLst>
                <a:path w="52150" h="82751">
                  <a:moveTo>
                    <a:pt x="3898" y="0"/>
                  </a:moveTo>
                  <a:lnTo>
                    <a:pt x="0" y="20592"/>
                  </a:lnTo>
                  <a:lnTo>
                    <a:pt x="6495" y="46433"/>
                  </a:lnTo>
                  <a:lnTo>
                    <a:pt x="23306" y="76110"/>
                  </a:lnTo>
                  <a:lnTo>
                    <a:pt x="32068" y="80830"/>
                  </a:lnTo>
                  <a:lnTo>
                    <a:pt x="52149" y="82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025708" y="3095378"/>
            <a:ext cx="896052" cy="389555"/>
            <a:chOff x="3025708" y="3095378"/>
            <a:chExt cx="896052" cy="389555"/>
          </a:xfrm>
        </p:grpSpPr>
        <p:sp>
          <p:nvSpPr>
            <p:cNvPr id="48" name="Freeform 47"/>
            <p:cNvSpPr/>
            <p:nvPr/>
          </p:nvSpPr>
          <p:spPr>
            <a:xfrm>
              <a:off x="3025708" y="3105357"/>
              <a:ext cx="164427" cy="348124"/>
            </a:xfrm>
            <a:custGeom>
              <a:avLst/>
              <a:gdLst/>
              <a:ahLst/>
              <a:cxnLst/>
              <a:rect l="0" t="0" r="0" b="0"/>
              <a:pathLst>
                <a:path w="164427" h="348124">
                  <a:moveTo>
                    <a:pt x="122312" y="200591"/>
                  </a:moveTo>
                  <a:lnTo>
                    <a:pt x="98266" y="191015"/>
                  </a:lnTo>
                  <a:lnTo>
                    <a:pt x="83939" y="180347"/>
                  </a:lnTo>
                  <a:lnTo>
                    <a:pt x="75673" y="177737"/>
                  </a:lnTo>
                  <a:lnTo>
                    <a:pt x="57130" y="177955"/>
                  </a:lnTo>
                  <a:lnTo>
                    <a:pt x="40310" y="185071"/>
                  </a:lnTo>
                  <a:lnTo>
                    <a:pt x="25036" y="197203"/>
                  </a:lnTo>
                  <a:lnTo>
                    <a:pt x="10448" y="214293"/>
                  </a:lnTo>
                  <a:lnTo>
                    <a:pt x="2405" y="236706"/>
                  </a:lnTo>
                  <a:lnTo>
                    <a:pt x="0" y="261096"/>
                  </a:lnTo>
                  <a:lnTo>
                    <a:pt x="2830" y="283634"/>
                  </a:lnTo>
                  <a:lnTo>
                    <a:pt x="16590" y="316053"/>
                  </a:lnTo>
                  <a:lnTo>
                    <a:pt x="35485" y="342297"/>
                  </a:lnTo>
                  <a:lnTo>
                    <a:pt x="44541" y="346534"/>
                  </a:lnTo>
                  <a:lnTo>
                    <a:pt x="67080" y="348123"/>
                  </a:lnTo>
                  <a:lnTo>
                    <a:pt x="86456" y="341810"/>
                  </a:lnTo>
                  <a:lnTo>
                    <a:pt x="94899" y="336851"/>
                  </a:lnTo>
                  <a:lnTo>
                    <a:pt x="107399" y="321982"/>
                  </a:lnTo>
                  <a:lnTo>
                    <a:pt x="124956" y="283841"/>
                  </a:lnTo>
                  <a:lnTo>
                    <a:pt x="131283" y="225700"/>
                  </a:lnTo>
                  <a:lnTo>
                    <a:pt x="132379" y="175145"/>
                  </a:lnTo>
                  <a:lnTo>
                    <a:pt x="132704" y="123121"/>
                  </a:lnTo>
                  <a:lnTo>
                    <a:pt x="130461" y="71832"/>
                  </a:lnTo>
                  <a:lnTo>
                    <a:pt x="113047" y="15107"/>
                  </a:lnTo>
                  <a:lnTo>
                    <a:pt x="109116" y="3235"/>
                  </a:lnTo>
                  <a:lnTo>
                    <a:pt x="105326" y="0"/>
                  </a:lnTo>
                  <a:lnTo>
                    <a:pt x="101630" y="2523"/>
                  </a:lnTo>
                  <a:lnTo>
                    <a:pt x="97995" y="8884"/>
                  </a:lnTo>
                  <a:lnTo>
                    <a:pt x="92163" y="52715"/>
                  </a:lnTo>
                  <a:lnTo>
                    <a:pt x="91011" y="106433"/>
                  </a:lnTo>
                  <a:lnTo>
                    <a:pt x="93193" y="134177"/>
                  </a:lnTo>
                  <a:lnTo>
                    <a:pt x="110538" y="190115"/>
                  </a:lnTo>
                  <a:lnTo>
                    <a:pt x="125576" y="246225"/>
                  </a:lnTo>
                  <a:lnTo>
                    <a:pt x="151670" y="293500"/>
                  </a:lnTo>
                  <a:lnTo>
                    <a:pt x="164426" y="3164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58590" y="3148020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7236" y="121197"/>
                  </a:lnTo>
                  <a:lnTo>
                    <a:pt x="10723" y="172521"/>
                  </a:lnTo>
                  <a:lnTo>
                    <a:pt x="17476" y="223603"/>
                  </a:lnTo>
                  <a:lnTo>
                    <a:pt x="20350" y="280259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74362" y="3337533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41425" y="0"/>
                  </a:lnTo>
                  <a:lnTo>
                    <a:pt x="87251" y="0"/>
                  </a:lnTo>
                  <a:lnTo>
                    <a:pt x="346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84932" y="3095378"/>
              <a:ext cx="178986" cy="367638"/>
            </a:xfrm>
            <a:custGeom>
              <a:avLst/>
              <a:gdLst/>
              <a:ahLst/>
              <a:cxnLst/>
              <a:rect l="0" t="0" r="0" b="0"/>
              <a:pathLst>
                <a:path w="178986" h="367638">
                  <a:moveTo>
                    <a:pt x="0" y="0"/>
                  </a:moveTo>
                  <a:lnTo>
                    <a:pt x="8334" y="57264"/>
                  </a:lnTo>
                  <a:lnTo>
                    <a:pt x="12998" y="106654"/>
                  </a:lnTo>
                  <a:lnTo>
                    <a:pt x="21789" y="158333"/>
                  </a:lnTo>
                  <a:lnTo>
                    <a:pt x="28683" y="210690"/>
                  </a:lnTo>
                  <a:lnTo>
                    <a:pt x="33845" y="260128"/>
                  </a:lnTo>
                  <a:lnTo>
                    <a:pt x="40481" y="318755"/>
                  </a:lnTo>
                  <a:lnTo>
                    <a:pt x="40622" y="367207"/>
                  </a:lnTo>
                  <a:lnTo>
                    <a:pt x="38780" y="367637"/>
                  </a:lnTo>
                  <a:lnTo>
                    <a:pt x="36382" y="364414"/>
                  </a:lnTo>
                  <a:lnTo>
                    <a:pt x="33007" y="337522"/>
                  </a:lnTo>
                  <a:lnTo>
                    <a:pt x="40106" y="281230"/>
                  </a:lnTo>
                  <a:lnTo>
                    <a:pt x="43561" y="257182"/>
                  </a:lnTo>
                  <a:lnTo>
                    <a:pt x="52896" y="238695"/>
                  </a:lnTo>
                  <a:lnTo>
                    <a:pt x="61000" y="232830"/>
                  </a:lnTo>
                  <a:lnTo>
                    <a:pt x="82483" y="226312"/>
                  </a:lnTo>
                  <a:lnTo>
                    <a:pt x="92424" y="226914"/>
                  </a:lnTo>
                  <a:lnTo>
                    <a:pt x="109707" y="233821"/>
                  </a:lnTo>
                  <a:lnTo>
                    <a:pt x="132592" y="256454"/>
                  </a:lnTo>
                  <a:lnTo>
                    <a:pt x="165235" y="305823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21015" y="3247716"/>
              <a:ext cx="200745" cy="237217"/>
            </a:xfrm>
            <a:custGeom>
              <a:avLst/>
              <a:gdLst/>
              <a:ahLst/>
              <a:cxnLst/>
              <a:rect l="0" t="0" r="0" b="0"/>
              <a:pathLst>
                <a:path w="200745" h="237217">
                  <a:moveTo>
                    <a:pt x="142943" y="5589"/>
                  </a:moveTo>
                  <a:lnTo>
                    <a:pt x="126176" y="0"/>
                  </a:lnTo>
                  <a:lnTo>
                    <a:pt x="108585" y="3495"/>
                  </a:lnTo>
                  <a:lnTo>
                    <a:pt x="52284" y="25201"/>
                  </a:lnTo>
                  <a:lnTo>
                    <a:pt x="10584" y="64367"/>
                  </a:lnTo>
                  <a:lnTo>
                    <a:pt x="2229" y="85135"/>
                  </a:lnTo>
                  <a:lnTo>
                    <a:pt x="0" y="97224"/>
                  </a:lnTo>
                  <a:lnTo>
                    <a:pt x="2024" y="106454"/>
                  </a:lnTo>
                  <a:lnTo>
                    <a:pt x="6883" y="113776"/>
                  </a:lnTo>
                  <a:lnTo>
                    <a:pt x="21641" y="125032"/>
                  </a:lnTo>
                  <a:lnTo>
                    <a:pt x="75497" y="145523"/>
                  </a:lnTo>
                  <a:lnTo>
                    <a:pt x="129447" y="151514"/>
                  </a:lnTo>
                  <a:lnTo>
                    <a:pt x="168840" y="154891"/>
                  </a:lnTo>
                  <a:lnTo>
                    <a:pt x="187988" y="163973"/>
                  </a:lnTo>
                  <a:lnTo>
                    <a:pt x="194030" y="172010"/>
                  </a:lnTo>
                  <a:lnTo>
                    <a:pt x="200744" y="193418"/>
                  </a:lnTo>
                  <a:lnTo>
                    <a:pt x="200194" y="203338"/>
                  </a:lnTo>
                  <a:lnTo>
                    <a:pt x="193344" y="220599"/>
                  </a:lnTo>
                  <a:lnTo>
                    <a:pt x="184733" y="226138"/>
                  </a:lnTo>
                  <a:lnTo>
                    <a:pt x="145837" y="233934"/>
                  </a:lnTo>
                  <a:lnTo>
                    <a:pt x="93299" y="236568"/>
                  </a:lnTo>
                  <a:lnTo>
                    <a:pt x="58715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4253513" y="2800580"/>
            <a:ext cx="1610861" cy="835685"/>
            <a:chOff x="4253513" y="2800580"/>
            <a:chExt cx="1610861" cy="835685"/>
          </a:xfrm>
        </p:grpSpPr>
        <p:sp>
          <p:nvSpPr>
            <p:cNvPr id="54" name="Freeform 53"/>
            <p:cNvSpPr/>
            <p:nvPr/>
          </p:nvSpPr>
          <p:spPr>
            <a:xfrm>
              <a:off x="4253513" y="3156436"/>
              <a:ext cx="494966" cy="328497"/>
            </a:xfrm>
            <a:custGeom>
              <a:avLst/>
              <a:gdLst/>
              <a:ahLst/>
              <a:cxnLst/>
              <a:rect l="0" t="0" r="0" b="0"/>
              <a:pathLst>
                <a:path w="494966" h="328497">
                  <a:moveTo>
                    <a:pt x="0" y="149512"/>
                  </a:moveTo>
                  <a:lnTo>
                    <a:pt x="27556" y="142276"/>
                  </a:lnTo>
                  <a:lnTo>
                    <a:pt x="90017" y="142753"/>
                  </a:lnTo>
                  <a:lnTo>
                    <a:pt x="142875" y="147509"/>
                  </a:lnTo>
                  <a:lnTo>
                    <a:pt x="191292" y="152038"/>
                  </a:lnTo>
                  <a:lnTo>
                    <a:pt x="242682" y="160789"/>
                  </a:lnTo>
                  <a:lnTo>
                    <a:pt x="298073" y="170791"/>
                  </a:lnTo>
                  <a:lnTo>
                    <a:pt x="355819" y="178044"/>
                  </a:lnTo>
                  <a:lnTo>
                    <a:pt x="406855" y="180192"/>
                  </a:lnTo>
                  <a:lnTo>
                    <a:pt x="466021" y="180919"/>
                  </a:lnTo>
                  <a:lnTo>
                    <a:pt x="474457" y="177469"/>
                  </a:lnTo>
                  <a:lnTo>
                    <a:pt x="478912" y="171659"/>
                  </a:lnTo>
                  <a:lnTo>
                    <a:pt x="480711" y="164277"/>
                  </a:lnTo>
                  <a:lnTo>
                    <a:pt x="478402" y="155845"/>
                  </a:lnTo>
                  <a:lnTo>
                    <a:pt x="466477" y="137119"/>
                  </a:lnTo>
                  <a:lnTo>
                    <a:pt x="421820" y="97671"/>
                  </a:lnTo>
                  <a:lnTo>
                    <a:pt x="365265" y="58833"/>
                  </a:lnTo>
                  <a:lnTo>
                    <a:pt x="305042" y="16201"/>
                  </a:lnTo>
                  <a:lnTo>
                    <a:pt x="273657" y="698"/>
                  </a:lnTo>
                  <a:lnTo>
                    <a:pt x="270175" y="0"/>
                  </a:lnTo>
                  <a:lnTo>
                    <a:pt x="271363" y="1874"/>
                  </a:lnTo>
                  <a:lnTo>
                    <a:pt x="327476" y="41320"/>
                  </a:lnTo>
                  <a:lnTo>
                    <a:pt x="382289" y="84225"/>
                  </a:lnTo>
                  <a:lnTo>
                    <a:pt x="441240" y="128393"/>
                  </a:lnTo>
                  <a:lnTo>
                    <a:pt x="489124" y="166589"/>
                  </a:lnTo>
                  <a:lnTo>
                    <a:pt x="493368" y="174935"/>
                  </a:lnTo>
                  <a:lnTo>
                    <a:pt x="494965" y="193566"/>
                  </a:lnTo>
                  <a:lnTo>
                    <a:pt x="491414" y="201108"/>
                  </a:lnTo>
                  <a:lnTo>
                    <a:pt x="478109" y="212608"/>
                  </a:lnTo>
                  <a:lnTo>
                    <a:pt x="419399" y="233268"/>
                  </a:lnTo>
                  <a:lnTo>
                    <a:pt x="364644" y="253274"/>
                  </a:lnTo>
                  <a:lnTo>
                    <a:pt x="309937" y="285821"/>
                  </a:lnTo>
                  <a:lnTo>
                    <a:pt x="246469" y="322738"/>
                  </a:lnTo>
                  <a:lnTo>
                    <a:pt x="231627" y="328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48477" y="2800580"/>
              <a:ext cx="21057" cy="347441"/>
            </a:xfrm>
            <a:custGeom>
              <a:avLst/>
              <a:gdLst/>
              <a:ahLst/>
              <a:cxnLst/>
              <a:rect l="0" t="0" r="0" b="0"/>
              <a:pathLst>
                <a:path w="21057" h="347441">
                  <a:moveTo>
                    <a:pt x="21056" y="0"/>
                  </a:moveTo>
                  <a:lnTo>
                    <a:pt x="15467" y="16767"/>
                  </a:lnTo>
                  <a:lnTo>
                    <a:pt x="16392" y="72326"/>
                  </a:lnTo>
                  <a:lnTo>
                    <a:pt x="14304" y="96485"/>
                  </a:lnTo>
                  <a:lnTo>
                    <a:pt x="16257" y="156536"/>
                  </a:lnTo>
                  <a:lnTo>
                    <a:pt x="11660" y="219394"/>
                  </a:lnTo>
                  <a:lnTo>
                    <a:pt x="9582" y="278560"/>
                  </a:lnTo>
                  <a:lnTo>
                    <a:pt x="2239" y="32213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9910" y="2874279"/>
              <a:ext cx="208568" cy="202939"/>
            </a:xfrm>
            <a:custGeom>
              <a:avLst/>
              <a:gdLst/>
              <a:ahLst/>
              <a:cxnLst/>
              <a:rect l="0" t="0" r="0" b="0"/>
              <a:pathLst>
                <a:path w="208568" h="202939">
                  <a:moveTo>
                    <a:pt x="208567" y="84228"/>
                  </a:moveTo>
                  <a:lnTo>
                    <a:pt x="154452" y="126890"/>
                  </a:lnTo>
                  <a:lnTo>
                    <a:pt x="95852" y="161509"/>
                  </a:lnTo>
                  <a:lnTo>
                    <a:pt x="40518" y="190953"/>
                  </a:lnTo>
                  <a:lnTo>
                    <a:pt x="8646" y="202938"/>
                  </a:lnTo>
                  <a:lnTo>
                    <a:pt x="2756" y="200803"/>
                  </a:lnTo>
                  <a:lnTo>
                    <a:pt x="0" y="194700"/>
                  </a:lnTo>
                  <a:lnTo>
                    <a:pt x="1709" y="163754"/>
                  </a:lnTo>
                  <a:lnTo>
                    <a:pt x="16033" y="106053"/>
                  </a:lnTo>
                  <a:lnTo>
                    <a:pt x="33156" y="47155"/>
                  </a:lnTo>
                  <a:lnTo>
                    <a:pt x="401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50058" y="2800580"/>
              <a:ext cx="312324" cy="366869"/>
            </a:xfrm>
            <a:custGeom>
              <a:avLst/>
              <a:gdLst/>
              <a:ahLst/>
              <a:cxnLst/>
              <a:rect l="0" t="0" r="0" b="0"/>
              <a:pathLst>
                <a:path w="312324" h="366869">
                  <a:moveTo>
                    <a:pt x="214273" y="0"/>
                  </a:moveTo>
                  <a:lnTo>
                    <a:pt x="165343" y="8333"/>
                  </a:lnTo>
                  <a:lnTo>
                    <a:pt x="106212" y="10095"/>
                  </a:lnTo>
                  <a:lnTo>
                    <a:pt x="49472" y="10443"/>
                  </a:lnTo>
                  <a:lnTo>
                    <a:pt x="21315" y="10490"/>
                  </a:lnTo>
                  <a:lnTo>
                    <a:pt x="11935" y="15182"/>
                  </a:lnTo>
                  <a:lnTo>
                    <a:pt x="5681" y="22990"/>
                  </a:lnTo>
                  <a:lnTo>
                    <a:pt x="1513" y="32874"/>
                  </a:lnTo>
                  <a:lnTo>
                    <a:pt x="0" y="53215"/>
                  </a:lnTo>
                  <a:lnTo>
                    <a:pt x="10451" y="106530"/>
                  </a:lnTo>
                  <a:lnTo>
                    <a:pt x="12551" y="131965"/>
                  </a:lnTo>
                  <a:lnTo>
                    <a:pt x="16621" y="139449"/>
                  </a:lnTo>
                  <a:lnTo>
                    <a:pt x="22843" y="143269"/>
                  </a:lnTo>
                  <a:lnTo>
                    <a:pt x="30502" y="144645"/>
                  </a:lnTo>
                  <a:lnTo>
                    <a:pt x="48369" y="139936"/>
                  </a:lnTo>
                  <a:lnTo>
                    <a:pt x="70348" y="132384"/>
                  </a:lnTo>
                  <a:lnTo>
                    <a:pt x="114437" y="129302"/>
                  </a:lnTo>
                  <a:lnTo>
                    <a:pt x="171849" y="138148"/>
                  </a:lnTo>
                  <a:lnTo>
                    <a:pt x="197758" y="145627"/>
                  </a:lnTo>
                  <a:lnTo>
                    <a:pt x="226667" y="164161"/>
                  </a:lnTo>
                  <a:lnTo>
                    <a:pt x="287158" y="223658"/>
                  </a:lnTo>
                  <a:lnTo>
                    <a:pt x="310298" y="263718"/>
                  </a:lnTo>
                  <a:lnTo>
                    <a:pt x="312323" y="284494"/>
                  </a:lnTo>
                  <a:lnTo>
                    <a:pt x="308154" y="305426"/>
                  </a:lnTo>
                  <a:lnTo>
                    <a:pt x="298502" y="326428"/>
                  </a:lnTo>
                  <a:lnTo>
                    <a:pt x="280174" y="341221"/>
                  </a:lnTo>
                  <a:lnTo>
                    <a:pt x="230280" y="360250"/>
                  </a:lnTo>
                  <a:lnTo>
                    <a:pt x="168129" y="366868"/>
                  </a:lnTo>
                  <a:lnTo>
                    <a:pt x="109579" y="365056"/>
                  </a:lnTo>
                  <a:lnTo>
                    <a:pt x="5634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95792" y="3211625"/>
              <a:ext cx="768582" cy="10096"/>
            </a:xfrm>
            <a:custGeom>
              <a:avLst/>
              <a:gdLst/>
              <a:ahLst/>
              <a:cxnLst/>
              <a:rect l="0" t="0" r="0" b="0"/>
              <a:pathLst>
                <a:path w="768582" h="10096">
                  <a:moveTo>
                    <a:pt x="768581" y="10095"/>
                  </a:moveTo>
                  <a:lnTo>
                    <a:pt x="709964" y="1030"/>
                  </a:lnTo>
                  <a:lnTo>
                    <a:pt x="663995" y="0"/>
                  </a:lnTo>
                  <a:lnTo>
                    <a:pt x="602152" y="5284"/>
                  </a:lnTo>
                  <a:lnTo>
                    <a:pt x="555792" y="7957"/>
                  </a:lnTo>
                  <a:lnTo>
                    <a:pt x="507892" y="9145"/>
                  </a:lnTo>
                  <a:lnTo>
                    <a:pt x="459307" y="9672"/>
                  </a:lnTo>
                  <a:lnTo>
                    <a:pt x="402683" y="9970"/>
                  </a:lnTo>
                  <a:lnTo>
                    <a:pt x="339502" y="10058"/>
                  </a:lnTo>
                  <a:lnTo>
                    <a:pt x="285687" y="10084"/>
                  </a:lnTo>
                  <a:lnTo>
                    <a:pt x="225582" y="10093"/>
                  </a:lnTo>
                  <a:lnTo>
                    <a:pt x="162409" y="6975"/>
                  </a:lnTo>
                  <a:lnTo>
                    <a:pt x="106614" y="1761"/>
                  </a:lnTo>
                  <a:lnTo>
                    <a:pt x="56156" y="3336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32663" y="3305948"/>
              <a:ext cx="16570" cy="315856"/>
            </a:xfrm>
            <a:custGeom>
              <a:avLst/>
              <a:gdLst/>
              <a:ahLst/>
              <a:cxnLst/>
              <a:rect l="0" t="0" r="0" b="0"/>
              <a:pathLst>
                <a:path w="16570" h="315856">
                  <a:moveTo>
                    <a:pt x="0" y="0"/>
                  </a:moveTo>
                  <a:lnTo>
                    <a:pt x="7236" y="28725"/>
                  </a:lnTo>
                  <a:lnTo>
                    <a:pt x="9553" y="77921"/>
                  </a:lnTo>
                  <a:lnTo>
                    <a:pt x="10239" y="130062"/>
                  </a:lnTo>
                  <a:lnTo>
                    <a:pt x="11613" y="182556"/>
                  </a:lnTo>
                  <a:lnTo>
                    <a:pt x="16569" y="235155"/>
                  </a:lnTo>
                  <a:lnTo>
                    <a:pt x="12068" y="29285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17520" y="3284891"/>
              <a:ext cx="172056" cy="308011"/>
            </a:xfrm>
            <a:custGeom>
              <a:avLst/>
              <a:gdLst/>
              <a:ahLst/>
              <a:cxnLst/>
              <a:rect l="0" t="0" r="0" b="0"/>
              <a:pathLst>
                <a:path w="172056" h="308011">
                  <a:moveTo>
                    <a:pt x="73070" y="10528"/>
                  </a:moveTo>
                  <a:lnTo>
                    <a:pt x="38324" y="47615"/>
                  </a:lnTo>
                  <a:lnTo>
                    <a:pt x="17426" y="101070"/>
                  </a:lnTo>
                  <a:lnTo>
                    <a:pt x="2557" y="160492"/>
                  </a:lnTo>
                  <a:lnTo>
                    <a:pt x="0" y="220175"/>
                  </a:lnTo>
                  <a:lnTo>
                    <a:pt x="5889" y="247594"/>
                  </a:lnTo>
                  <a:lnTo>
                    <a:pt x="22359" y="279642"/>
                  </a:lnTo>
                  <a:lnTo>
                    <a:pt x="28735" y="288203"/>
                  </a:lnTo>
                  <a:lnTo>
                    <a:pt x="48296" y="300835"/>
                  </a:lnTo>
                  <a:lnTo>
                    <a:pt x="71418" y="308010"/>
                  </a:lnTo>
                  <a:lnTo>
                    <a:pt x="93393" y="307299"/>
                  </a:lnTo>
                  <a:lnTo>
                    <a:pt x="111738" y="296845"/>
                  </a:lnTo>
                  <a:lnTo>
                    <a:pt x="148656" y="258803"/>
                  </a:lnTo>
                  <a:lnTo>
                    <a:pt x="166813" y="217108"/>
                  </a:lnTo>
                  <a:lnTo>
                    <a:pt x="172055" y="192418"/>
                  </a:lnTo>
                  <a:lnTo>
                    <a:pt x="165889" y="141733"/>
                  </a:lnTo>
                  <a:lnTo>
                    <a:pt x="153604" y="99317"/>
                  </a:lnTo>
                  <a:lnTo>
                    <a:pt x="128493" y="53543"/>
                  </a:lnTo>
                  <a:lnTo>
                    <a:pt x="730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22933" y="3348062"/>
              <a:ext cx="242620" cy="288203"/>
            </a:xfrm>
            <a:custGeom>
              <a:avLst/>
              <a:gdLst/>
              <a:ahLst/>
              <a:cxnLst/>
              <a:rect l="0" t="0" r="0" b="0"/>
              <a:pathLst>
                <a:path w="242620" h="288203">
                  <a:moveTo>
                    <a:pt x="88756" y="52642"/>
                  </a:moveTo>
                  <a:lnTo>
                    <a:pt x="66399" y="52642"/>
                  </a:lnTo>
                  <a:lnTo>
                    <a:pt x="57474" y="56152"/>
                  </a:lnTo>
                  <a:lnTo>
                    <a:pt x="41317" y="69410"/>
                  </a:lnTo>
                  <a:lnTo>
                    <a:pt x="24657" y="96605"/>
                  </a:lnTo>
                  <a:lnTo>
                    <a:pt x="4868" y="155976"/>
                  </a:lnTo>
                  <a:lnTo>
                    <a:pt x="0" y="178117"/>
                  </a:lnTo>
                  <a:lnTo>
                    <a:pt x="1735" y="199656"/>
                  </a:lnTo>
                  <a:lnTo>
                    <a:pt x="14879" y="231512"/>
                  </a:lnTo>
                  <a:lnTo>
                    <a:pt x="33591" y="257590"/>
                  </a:lnTo>
                  <a:lnTo>
                    <a:pt x="59543" y="274544"/>
                  </a:lnTo>
                  <a:lnTo>
                    <a:pt x="89459" y="286977"/>
                  </a:lnTo>
                  <a:lnTo>
                    <a:pt x="110125" y="288202"/>
                  </a:lnTo>
                  <a:lnTo>
                    <a:pt x="151989" y="279457"/>
                  </a:lnTo>
                  <a:lnTo>
                    <a:pt x="183531" y="258667"/>
                  </a:lnTo>
                  <a:lnTo>
                    <a:pt x="217225" y="219031"/>
                  </a:lnTo>
                  <a:lnTo>
                    <a:pt x="236915" y="179671"/>
                  </a:lnTo>
                  <a:lnTo>
                    <a:pt x="242619" y="132654"/>
                  </a:lnTo>
                  <a:lnTo>
                    <a:pt x="236250" y="89738"/>
                  </a:lnTo>
                  <a:lnTo>
                    <a:pt x="220065" y="55445"/>
                  </a:lnTo>
                  <a:lnTo>
                    <a:pt x="199282" y="29946"/>
                  </a:lnTo>
                  <a:lnTo>
                    <a:pt x="181163" y="14869"/>
                  </a:lnTo>
                  <a:lnTo>
                    <a:pt x="158291" y="6609"/>
                  </a:lnTo>
                  <a:lnTo>
                    <a:pt x="109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064414" y="3137492"/>
            <a:ext cx="210571" cy="136871"/>
            <a:chOff x="6064414" y="3137492"/>
            <a:chExt cx="210571" cy="136871"/>
          </a:xfrm>
        </p:grpSpPr>
        <p:sp>
          <p:nvSpPr>
            <p:cNvPr id="63" name="Freeform 62"/>
            <p:cNvSpPr/>
            <p:nvPr/>
          </p:nvSpPr>
          <p:spPr>
            <a:xfrm>
              <a:off x="6064414" y="3137492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10528"/>
                  </a:moveTo>
                  <a:lnTo>
                    <a:pt x="141425" y="10528"/>
                  </a:lnTo>
                  <a:lnTo>
                    <a:pt x="88421" y="9358"/>
                  </a:lnTo>
                  <a:lnTo>
                    <a:pt x="26549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74943" y="3253305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41424" y="15468"/>
                  </a:lnTo>
                  <a:lnTo>
                    <a:pt x="80015" y="10335"/>
                  </a:lnTo>
                  <a:lnTo>
                    <a:pt x="27850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611896" y="2634826"/>
            <a:ext cx="547483" cy="439286"/>
            <a:chOff x="6611896" y="2634826"/>
            <a:chExt cx="547483" cy="439286"/>
          </a:xfrm>
        </p:grpSpPr>
        <p:sp>
          <p:nvSpPr>
            <p:cNvPr id="66" name="Freeform 65"/>
            <p:cNvSpPr/>
            <p:nvPr/>
          </p:nvSpPr>
          <p:spPr>
            <a:xfrm>
              <a:off x="6676367" y="2634826"/>
              <a:ext cx="261914" cy="365796"/>
            </a:xfrm>
            <a:custGeom>
              <a:avLst/>
              <a:gdLst/>
              <a:ahLst/>
              <a:cxnLst/>
              <a:rect l="0" t="0" r="0" b="0"/>
              <a:pathLst>
                <a:path w="261914" h="365796">
                  <a:moveTo>
                    <a:pt x="240855" y="81526"/>
                  </a:moveTo>
                  <a:lnTo>
                    <a:pt x="231280" y="57479"/>
                  </a:lnTo>
                  <a:lnTo>
                    <a:pt x="201452" y="21933"/>
                  </a:lnTo>
                  <a:lnTo>
                    <a:pt x="175369" y="6417"/>
                  </a:lnTo>
                  <a:lnTo>
                    <a:pt x="139823" y="0"/>
                  </a:lnTo>
                  <a:lnTo>
                    <a:pt x="87061" y="6237"/>
                  </a:lnTo>
                  <a:lnTo>
                    <a:pt x="63708" y="12189"/>
                  </a:lnTo>
                  <a:lnTo>
                    <a:pt x="44750" y="24973"/>
                  </a:lnTo>
                  <a:lnTo>
                    <a:pt x="13516" y="61776"/>
                  </a:lnTo>
                  <a:lnTo>
                    <a:pt x="5284" y="85227"/>
                  </a:lnTo>
                  <a:lnTo>
                    <a:pt x="0" y="138409"/>
                  </a:lnTo>
                  <a:lnTo>
                    <a:pt x="5517" y="159840"/>
                  </a:lnTo>
                  <a:lnTo>
                    <a:pt x="28123" y="198251"/>
                  </a:lnTo>
                  <a:lnTo>
                    <a:pt x="44532" y="212562"/>
                  </a:lnTo>
                  <a:lnTo>
                    <a:pt x="64693" y="221653"/>
                  </a:lnTo>
                  <a:lnTo>
                    <a:pt x="89251" y="225693"/>
                  </a:lnTo>
                  <a:lnTo>
                    <a:pt x="109525" y="221249"/>
                  </a:lnTo>
                  <a:lnTo>
                    <a:pt x="164523" y="186137"/>
                  </a:lnTo>
                  <a:lnTo>
                    <a:pt x="194712" y="153013"/>
                  </a:lnTo>
                  <a:lnTo>
                    <a:pt x="210546" y="122984"/>
                  </a:lnTo>
                  <a:lnTo>
                    <a:pt x="213631" y="122033"/>
                  </a:lnTo>
                  <a:lnTo>
                    <a:pt x="215686" y="127248"/>
                  </a:lnTo>
                  <a:lnTo>
                    <a:pt x="221597" y="185163"/>
                  </a:lnTo>
                  <a:lnTo>
                    <a:pt x="243447" y="248147"/>
                  </a:lnTo>
                  <a:lnTo>
                    <a:pt x="250986" y="306205"/>
                  </a:lnTo>
                  <a:lnTo>
                    <a:pt x="261913" y="365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11896" y="3053264"/>
              <a:ext cx="547483" cy="20848"/>
            </a:xfrm>
            <a:custGeom>
              <a:avLst/>
              <a:gdLst/>
              <a:ahLst/>
              <a:cxnLst/>
              <a:rect l="0" t="0" r="0" b="0"/>
              <a:pathLst>
                <a:path w="547483" h="20848">
                  <a:moveTo>
                    <a:pt x="547482" y="0"/>
                  </a:moveTo>
                  <a:lnTo>
                    <a:pt x="510004" y="8333"/>
                  </a:lnTo>
                  <a:lnTo>
                    <a:pt x="458581" y="15684"/>
                  </a:lnTo>
                  <a:lnTo>
                    <a:pt x="403363" y="19996"/>
                  </a:lnTo>
                  <a:lnTo>
                    <a:pt x="347396" y="20847"/>
                  </a:lnTo>
                  <a:lnTo>
                    <a:pt x="285690" y="15426"/>
                  </a:lnTo>
                  <a:lnTo>
                    <a:pt x="234517" y="11980"/>
                  </a:lnTo>
                  <a:lnTo>
                    <a:pt x="182311" y="10959"/>
                  </a:lnTo>
                  <a:lnTo>
                    <a:pt x="129797" y="10656"/>
                  </a:lnTo>
                  <a:lnTo>
                    <a:pt x="77194" y="10566"/>
                  </a:lnTo>
                  <a:lnTo>
                    <a:pt x="20101" y="105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338277" y="2414371"/>
            <a:ext cx="1230511" cy="1333327"/>
            <a:chOff x="6338277" y="2414371"/>
            <a:chExt cx="1230511" cy="1333327"/>
          </a:xfrm>
        </p:grpSpPr>
        <p:sp>
          <p:nvSpPr>
            <p:cNvPr id="69" name="Freeform 68"/>
            <p:cNvSpPr/>
            <p:nvPr/>
          </p:nvSpPr>
          <p:spPr>
            <a:xfrm>
              <a:off x="6651949" y="3190134"/>
              <a:ext cx="254746" cy="285030"/>
            </a:xfrm>
            <a:custGeom>
              <a:avLst/>
              <a:gdLst/>
              <a:ahLst/>
              <a:cxnLst/>
              <a:rect l="0" t="0" r="0" b="0"/>
              <a:pathLst>
                <a:path w="254746" h="285030">
                  <a:moveTo>
                    <a:pt x="54704" y="0"/>
                  </a:moveTo>
                  <a:lnTo>
                    <a:pt x="27192" y="53875"/>
                  </a:lnTo>
                  <a:lnTo>
                    <a:pt x="15096" y="83423"/>
                  </a:lnTo>
                  <a:lnTo>
                    <a:pt x="3565" y="99858"/>
                  </a:lnTo>
                  <a:lnTo>
                    <a:pt x="724" y="101667"/>
                  </a:lnTo>
                  <a:lnTo>
                    <a:pt x="0" y="99364"/>
                  </a:lnTo>
                  <a:lnTo>
                    <a:pt x="7243" y="70451"/>
                  </a:lnTo>
                  <a:lnTo>
                    <a:pt x="22183" y="46741"/>
                  </a:lnTo>
                  <a:lnTo>
                    <a:pt x="41429" y="24898"/>
                  </a:lnTo>
                  <a:lnTo>
                    <a:pt x="67538" y="9197"/>
                  </a:lnTo>
                  <a:lnTo>
                    <a:pt x="103090" y="2725"/>
                  </a:lnTo>
                  <a:lnTo>
                    <a:pt x="123392" y="7451"/>
                  </a:lnTo>
                  <a:lnTo>
                    <a:pt x="140214" y="18519"/>
                  </a:lnTo>
                  <a:lnTo>
                    <a:pt x="161669" y="44482"/>
                  </a:lnTo>
                  <a:lnTo>
                    <a:pt x="171653" y="64223"/>
                  </a:lnTo>
                  <a:lnTo>
                    <a:pt x="178263" y="106247"/>
                  </a:lnTo>
                  <a:lnTo>
                    <a:pt x="172091" y="163274"/>
                  </a:lnTo>
                  <a:lnTo>
                    <a:pt x="161755" y="197336"/>
                  </a:lnTo>
                  <a:lnTo>
                    <a:pt x="131221" y="237828"/>
                  </a:lnTo>
                  <a:lnTo>
                    <a:pt x="84149" y="280688"/>
                  </a:lnTo>
                  <a:lnTo>
                    <a:pt x="74334" y="284222"/>
                  </a:lnTo>
                  <a:lnTo>
                    <a:pt x="54069" y="285029"/>
                  </a:lnTo>
                  <a:lnTo>
                    <a:pt x="36484" y="278368"/>
                  </a:lnTo>
                  <a:lnTo>
                    <a:pt x="28519" y="273316"/>
                  </a:lnTo>
                  <a:lnTo>
                    <a:pt x="16550" y="258345"/>
                  </a:lnTo>
                  <a:lnTo>
                    <a:pt x="11721" y="249439"/>
                  </a:lnTo>
                  <a:lnTo>
                    <a:pt x="10840" y="241162"/>
                  </a:lnTo>
                  <a:lnTo>
                    <a:pt x="16102" y="225726"/>
                  </a:lnTo>
                  <a:lnTo>
                    <a:pt x="32218" y="203883"/>
                  </a:lnTo>
                  <a:lnTo>
                    <a:pt x="51339" y="192780"/>
                  </a:lnTo>
                  <a:lnTo>
                    <a:pt x="62989" y="188182"/>
                  </a:lnTo>
                  <a:lnTo>
                    <a:pt x="88411" y="186192"/>
                  </a:lnTo>
                  <a:lnTo>
                    <a:pt x="148353" y="197482"/>
                  </a:lnTo>
                  <a:lnTo>
                    <a:pt x="201957" y="214205"/>
                  </a:lnTo>
                  <a:lnTo>
                    <a:pt x="25474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09568" y="3198027"/>
              <a:ext cx="299690" cy="258514"/>
            </a:xfrm>
            <a:custGeom>
              <a:avLst/>
              <a:gdLst/>
              <a:ahLst/>
              <a:cxnLst/>
              <a:rect l="0" t="0" r="0" b="0"/>
              <a:pathLst>
                <a:path w="299690" h="258514">
                  <a:moveTo>
                    <a:pt x="155054" y="13164"/>
                  </a:moveTo>
                  <a:lnTo>
                    <a:pt x="138286" y="7575"/>
                  </a:lnTo>
                  <a:lnTo>
                    <a:pt x="120695" y="7950"/>
                  </a:lnTo>
                  <a:lnTo>
                    <a:pt x="101179" y="13187"/>
                  </a:lnTo>
                  <a:lnTo>
                    <a:pt x="49606" y="42168"/>
                  </a:lnTo>
                  <a:lnTo>
                    <a:pt x="23724" y="68161"/>
                  </a:lnTo>
                  <a:lnTo>
                    <a:pt x="6826" y="98090"/>
                  </a:lnTo>
                  <a:lnTo>
                    <a:pt x="0" y="140363"/>
                  </a:lnTo>
                  <a:lnTo>
                    <a:pt x="3566" y="184344"/>
                  </a:lnTo>
                  <a:lnTo>
                    <a:pt x="12077" y="206617"/>
                  </a:lnTo>
                  <a:lnTo>
                    <a:pt x="24828" y="224316"/>
                  </a:lnTo>
                  <a:lnTo>
                    <a:pt x="51737" y="246263"/>
                  </a:lnTo>
                  <a:lnTo>
                    <a:pt x="71700" y="256364"/>
                  </a:lnTo>
                  <a:lnTo>
                    <a:pt x="98510" y="258513"/>
                  </a:lnTo>
                  <a:lnTo>
                    <a:pt x="152204" y="250362"/>
                  </a:lnTo>
                  <a:lnTo>
                    <a:pt x="215654" y="222619"/>
                  </a:lnTo>
                  <a:lnTo>
                    <a:pt x="254242" y="195438"/>
                  </a:lnTo>
                  <a:lnTo>
                    <a:pt x="283224" y="159133"/>
                  </a:lnTo>
                  <a:lnTo>
                    <a:pt x="293127" y="138871"/>
                  </a:lnTo>
                  <a:lnTo>
                    <a:pt x="299689" y="96554"/>
                  </a:lnTo>
                  <a:lnTo>
                    <a:pt x="296044" y="58150"/>
                  </a:lnTo>
                  <a:lnTo>
                    <a:pt x="287516" y="38617"/>
                  </a:lnTo>
                  <a:lnTo>
                    <a:pt x="281967" y="30133"/>
                  </a:lnTo>
                  <a:lnTo>
                    <a:pt x="266442" y="17586"/>
                  </a:lnTo>
                  <a:lnTo>
                    <a:pt x="227879" y="0"/>
                  </a:lnTo>
                  <a:lnTo>
                    <a:pt x="185730" y="35"/>
                  </a:lnTo>
                  <a:lnTo>
                    <a:pt x="162449" y="7719"/>
                  </a:lnTo>
                  <a:lnTo>
                    <a:pt x="133997" y="236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338277" y="2414371"/>
              <a:ext cx="1230511" cy="1333327"/>
            </a:xfrm>
            <a:custGeom>
              <a:avLst/>
              <a:gdLst/>
              <a:ahLst/>
              <a:cxnLst/>
              <a:rect l="0" t="0" r="0" b="0"/>
              <a:pathLst>
                <a:path w="1230511" h="1333327">
                  <a:moveTo>
                    <a:pt x="821101" y="59826"/>
                  </a:moveTo>
                  <a:lnTo>
                    <a:pt x="767226" y="25079"/>
                  </a:lnTo>
                  <a:lnTo>
                    <a:pt x="716743" y="7945"/>
                  </a:lnTo>
                  <a:lnTo>
                    <a:pt x="657209" y="0"/>
                  </a:lnTo>
                  <a:lnTo>
                    <a:pt x="600185" y="765"/>
                  </a:lnTo>
                  <a:lnTo>
                    <a:pt x="543886" y="5915"/>
                  </a:lnTo>
                  <a:lnTo>
                    <a:pt x="488876" y="16508"/>
                  </a:lnTo>
                  <a:lnTo>
                    <a:pt x="426574" y="40964"/>
                  </a:lnTo>
                  <a:lnTo>
                    <a:pt x="372766" y="64462"/>
                  </a:lnTo>
                  <a:lnTo>
                    <a:pt x="310722" y="98578"/>
                  </a:lnTo>
                  <a:lnTo>
                    <a:pt x="250169" y="144997"/>
                  </a:lnTo>
                  <a:lnTo>
                    <a:pt x="190463" y="204056"/>
                  </a:lnTo>
                  <a:lnTo>
                    <a:pt x="142479" y="265039"/>
                  </a:lnTo>
                  <a:lnTo>
                    <a:pt x="105385" y="319857"/>
                  </a:lnTo>
                  <a:lnTo>
                    <a:pt x="74315" y="378865"/>
                  </a:lnTo>
                  <a:lnTo>
                    <a:pt x="51237" y="440910"/>
                  </a:lnTo>
                  <a:lnTo>
                    <a:pt x="35413" y="499396"/>
                  </a:lnTo>
                  <a:lnTo>
                    <a:pt x="24575" y="548947"/>
                  </a:lnTo>
                  <a:lnTo>
                    <a:pt x="13955" y="600674"/>
                  </a:lnTo>
                  <a:lnTo>
                    <a:pt x="4569" y="653045"/>
                  </a:lnTo>
                  <a:lnTo>
                    <a:pt x="1268" y="705607"/>
                  </a:lnTo>
                  <a:lnTo>
                    <a:pt x="290" y="758226"/>
                  </a:lnTo>
                  <a:lnTo>
                    <a:pt x="0" y="810861"/>
                  </a:lnTo>
                  <a:lnTo>
                    <a:pt x="1084" y="863502"/>
                  </a:lnTo>
                  <a:lnTo>
                    <a:pt x="7124" y="914974"/>
                  </a:lnTo>
                  <a:lnTo>
                    <a:pt x="15997" y="974881"/>
                  </a:lnTo>
                  <a:lnTo>
                    <a:pt x="33998" y="1037363"/>
                  </a:lnTo>
                  <a:lnTo>
                    <a:pt x="58394" y="1096456"/>
                  </a:lnTo>
                  <a:lnTo>
                    <a:pt x="100348" y="1159629"/>
                  </a:lnTo>
                  <a:lnTo>
                    <a:pt x="148030" y="1217211"/>
                  </a:lnTo>
                  <a:lnTo>
                    <a:pt x="201188" y="1262099"/>
                  </a:lnTo>
                  <a:lnTo>
                    <a:pt x="253506" y="1291367"/>
                  </a:lnTo>
                  <a:lnTo>
                    <a:pt x="316810" y="1318311"/>
                  </a:lnTo>
                  <a:lnTo>
                    <a:pt x="366095" y="1328672"/>
                  </a:lnTo>
                  <a:lnTo>
                    <a:pt x="428011" y="1332262"/>
                  </a:lnTo>
                  <a:lnTo>
                    <a:pt x="477553" y="1333326"/>
                  </a:lnTo>
                  <a:lnTo>
                    <a:pt x="536214" y="1330566"/>
                  </a:lnTo>
                  <a:lnTo>
                    <a:pt x="592861" y="1319102"/>
                  </a:lnTo>
                  <a:lnTo>
                    <a:pt x="655178" y="1297167"/>
                  </a:lnTo>
                  <a:lnTo>
                    <a:pt x="706827" y="1273424"/>
                  </a:lnTo>
                  <a:lnTo>
                    <a:pt x="747858" y="1254671"/>
                  </a:lnTo>
                  <a:lnTo>
                    <a:pt x="803644" y="1222482"/>
                  </a:lnTo>
                  <a:lnTo>
                    <a:pt x="859723" y="1185188"/>
                  </a:lnTo>
                  <a:lnTo>
                    <a:pt x="915861" y="1140907"/>
                  </a:lnTo>
                  <a:lnTo>
                    <a:pt x="972010" y="1093035"/>
                  </a:lnTo>
                  <a:lnTo>
                    <a:pt x="1026992" y="1042549"/>
                  </a:lnTo>
                  <a:lnTo>
                    <a:pt x="1083697" y="981214"/>
                  </a:lnTo>
                  <a:lnTo>
                    <a:pt x="1133756" y="920755"/>
                  </a:lnTo>
                  <a:lnTo>
                    <a:pt x="1169989" y="866535"/>
                  </a:lnTo>
                  <a:lnTo>
                    <a:pt x="1195301" y="810764"/>
                  </a:lnTo>
                  <a:lnTo>
                    <a:pt x="1215378" y="754688"/>
                  </a:lnTo>
                  <a:lnTo>
                    <a:pt x="1225626" y="692962"/>
                  </a:lnTo>
                  <a:lnTo>
                    <a:pt x="1230510" y="632849"/>
                  </a:lnTo>
                  <a:lnTo>
                    <a:pt x="1228355" y="572795"/>
                  </a:lnTo>
                  <a:lnTo>
                    <a:pt x="1222601" y="510543"/>
                  </a:lnTo>
                  <a:lnTo>
                    <a:pt x="1198587" y="453186"/>
                  </a:lnTo>
                  <a:lnTo>
                    <a:pt x="1177033" y="396796"/>
                  </a:lnTo>
                  <a:lnTo>
                    <a:pt x="1150592" y="340597"/>
                  </a:lnTo>
                  <a:lnTo>
                    <a:pt x="1115846" y="278730"/>
                  </a:lnTo>
                  <a:lnTo>
                    <a:pt x="1082224" y="229928"/>
                  </a:lnTo>
                  <a:lnTo>
                    <a:pt x="1028277" y="175856"/>
                  </a:lnTo>
                  <a:lnTo>
                    <a:pt x="974848" y="133568"/>
                  </a:lnTo>
                  <a:lnTo>
                    <a:pt x="927617" y="107541"/>
                  </a:lnTo>
                  <a:lnTo>
                    <a:pt x="876577" y="85012"/>
                  </a:lnTo>
                  <a:lnTo>
                    <a:pt x="824410" y="69108"/>
                  </a:lnTo>
                  <a:lnTo>
                    <a:pt x="771909" y="56987"/>
                  </a:lnTo>
                  <a:lnTo>
                    <a:pt x="713719" y="51575"/>
                  </a:lnTo>
                  <a:lnTo>
                    <a:pt x="650325" y="50917"/>
                  </a:lnTo>
                  <a:lnTo>
                    <a:pt x="610531" y="59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3135" y="178984"/>
            <a:ext cx="1232010" cy="406226"/>
            <a:chOff x="223135" y="178984"/>
            <a:chExt cx="1232010" cy="406226"/>
          </a:xfrm>
        </p:grpSpPr>
        <p:sp>
          <p:nvSpPr>
            <p:cNvPr id="2" name="Freeform 1"/>
            <p:cNvSpPr/>
            <p:nvPr/>
          </p:nvSpPr>
          <p:spPr>
            <a:xfrm>
              <a:off x="223135" y="221098"/>
              <a:ext cx="534637" cy="364112"/>
            </a:xfrm>
            <a:custGeom>
              <a:avLst/>
              <a:gdLst/>
              <a:ahLst/>
              <a:cxnLst/>
              <a:rect l="0" t="0" r="0" b="0"/>
              <a:pathLst>
                <a:path w="534637" h="364112">
                  <a:moveTo>
                    <a:pt x="29548" y="21057"/>
                  </a:moveTo>
                  <a:lnTo>
                    <a:pt x="12781" y="26646"/>
                  </a:lnTo>
                  <a:lnTo>
                    <a:pt x="7842" y="32972"/>
                  </a:lnTo>
                  <a:lnTo>
                    <a:pt x="2353" y="52479"/>
                  </a:lnTo>
                  <a:lnTo>
                    <a:pt x="0" y="103130"/>
                  </a:lnTo>
                  <a:lnTo>
                    <a:pt x="7795" y="141951"/>
                  </a:lnTo>
                  <a:lnTo>
                    <a:pt x="36906" y="201811"/>
                  </a:lnTo>
                  <a:lnTo>
                    <a:pt x="65014" y="253727"/>
                  </a:lnTo>
                  <a:lnTo>
                    <a:pt x="107052" y="312266"/>
                  </a:lnTo>
                  <a:lnTo>
                    <a:pt x="125995" y="325178"/>
                  </a:lnTo>
                  <a:lnTo>
                    <a:pt x="146113" y="328577"/>
                  </a:lnTo>
                  <a:lnTo>
                    <a:pt x="166753" y="325019"/>
                  </a:lnTo>
                  <a:lnTo>
                    <a:pt x="187624" y="315638"/>
                  </a:lnTo>
                  <a:lnTo>
                    <a:pt x="213516" y="291614"/>
                  </a:lnTo>
                  <a:lnTo>
                    <a:pt x="236006" y="262269"/>
                  </a:lnTo>
                  <a:lnTo>
                    <a:pt x="244140" y="238617"/>
                  </a:lnTo>
                  <a:lnTo>
                    <a:pt x="254951" y="190894"/>
                  </a:lnTo>
                  <a:lnTo>
                    <a:pt x="258195" y="188094"/>
                  </a:lnTo>
                  <a:lnTo>
                    <a:pt x="261528" y="190906"/>
                  </a:lnTo>
                  <a:lnTo>
                    <a:pt x="287175" y="241602"/>
                  </a:lnTo>
                  <a:lnTo>
                    <a:pt x="317220" y="292262"/>
                  </a:lnTo>
                  <a:lnTo>
                    <a:pt x="374168" y="346293"/>
                  </a:lnTo>
                  <a:lnTo>
                    <a:pt x="382127" y="353695"/>
                  </a:lnTo>
                  <a:lnTo>
                    <a:pt x="403449" y="361918"/>
                  </a:lnTo>
                  <a:lnTo>
                    <a:pt x="415686" y="364111"/>
                  </a:lnTo>
                  <a:lnTo>
                    <a:pt x="427353" y="362064"/>
                  </a:lnTo>
                  <a:lnTo>
                    <a:pt x="449676" y="350430"/>
                  </a:lnTo>
                  <a:lnTo>
                    <a:pt x="504705" y="288547"/>
                  </a:lnTo>
                  <a:lnTo>
                    <a:pt x="524145" y="237184"/>
                  </a:lnTo>
                  <a:lnTo>
                    <a:pt x="531725" y="177511"/>
                  </a:lnTo>
                  <a:lnTo>
                    <a:pt x="533971" y="115377"/>
                  </a:lnTo>
                  <a:lnTo>
                    <a:pt x="534636" y="63692"/>
                  </a:lnTo>
                  <a:lnTo>
                    <a:pt x="526546" y="10814"/>
                  </a:lnTo>
                  <a:lnTo>
                    <a:pt x="5243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4628" y="326383"/>
              <a:ext cx="90295" cy="232999"/>
            </a:xfrm>
            <a:custGeom>
              <a:avLst/>
              <a:gdLst/>
              <a:ahLst/>
              <a:cxnLst/>
              <a:rect l="0" t="0" r="0" b="0"/>
              <a:pathLst>
                <a:path w="90295" h="232999">
                  <a:moveTo>
                    <a:pt x="6066" y="73699"/>
                  </a:moveTo>
                  <a:lnTo>
                    <a:pt x="0" y="106151"/>
                  </a:lnTo>
                  <a:lnTo>
                    <a:pt x="10625" y="158042"/>
                  </a:lnTo>
                  <a:lnTo>
                    <a:pt x="18928" y="218918"/>
                  </a:lnTo>
                  <a:lnTo>
                    <a:pt x="21660" y="230173"/>
                  </a:lnTo>
                  <a:lnTo>
                    <a:pt x="23481" y="232998"/>
                  </a:lnTo>
                  <a:lnTo>
                    <a:pt x="24695" y="230201"/>
                  </a:lnTo>
                  <a:lnTo>
                    <a:pt x="25504" y="223657"/>
                  </a:lnTo>
                  <a:lnTo>
                    <a:pt x="10243" y="166482"/>
                  </a:lnTo>
                  <a:lnTo>
                    <a:pt x="6891" y="111914"/>
                  </a:lnTo>
                  <a:lnTo>
                    <a:pt x="11900" y="70074"/>
                  </a:lnTo>
                  <a:lnTo>
                    <a:pt x="26382" y="33631"/>
                  </a:lnTo>
                  <a:lnTo>
                    <a:pt x="34818" y="25930"/>
                  </a:lnTo>
                  <a:lnTo>
                    <a:pt x="902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2971" y="357968"/>
              <a:ext cx="17765" cy="178986"/>
            </a:xfrm>
            <a:custGeom>
              <a:avLst/>
              <a:gdLst/>
              <a:ahLst/>
              <a:cxnLst/>
              <a:rect l="0" t="0" r="0" b="0"/>
              <a:pathLst>
                <a:path w="17765" h="178986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2"/>
                  </a:lnTo>
                  <a:lnTo>
                    <a:pt x="9762" y="159058"/>
                  </a:lnTo>
                  <a:lnTo>
                    <a:pt x="1776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1895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8134" y="17898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3120" y="60384"/>
                  </a:lnTo>
                  <a:lnTo>
                    <a:pt x="11453" y="118107"/>
                  </a:lnTo>
                  <a:lnTo>
                    <a:pt x="21331" y="176544"/>
                  </a:lnTo>
                  <a:lnTo>
                    <a:pt x="28547" y="230904"/>
                  </a:lnTo>
                  <a:lnTo>
                    <a:pt x="36575" y="290496"/>
                  </a:lnTo>
                  <a:lnTo>
                    <a:pt x="41385" y="345848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3378" y="30532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368" y="11453"/>
                  </a:lnTo>
                  <a:lnTo>
                    <a:pt x="73718" y="27028"/>
                  </a:lnTo>
                  <a:lnTo>
                    <a:pt x="2660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6697" y="280665"/>
              <a:ext cx="178448" cy="235232"/>
            </a:xfrm>
            <a:custGeom>
              <a:avLst/>
              <a:gdLst/>
              <a:ahLst/>
              <a:cxnLst/>
              <a:rect l="0" t="0" r="0" b="0"/>
              <a:pathLst>
                <a:path w="178448" h="235232">
                  <a:moveTo>
                    <a:pt x="28836" y="108889"/>
                  </a:moveTo>
                  <a:lnTo>
                    <a:pt x="66314" y="100556"/>
                  </a:lnTo>
                  <a:lnTo>
                    <a:pt x="117738" y="98794"/>
                  </a:lnTo>
                  <a:lnTo>
                    <a:pt x="153443" y="92900"/>
                  </a:lnTo>
                  <a:lnTo>
                    <a:pt x="162211" y="87701"/>
                  </a:lnTo>
                  <a:lnTo>
                    <a:pt x="175071" y="72566"/>
                  </a:lnTo>
                  <a:lnTo>
                    <a:pt x="178447" y="51021"/>
                  </a:lnTo>
                  <a:lnTo>
                    <a:pt x="177710" y="38725"/>
                  </a:lnTo>
                  <a:lnTo>
                    <a:pt x="173709" y="29358"/>
                  </a:lnTo>
                  <a:lnTo>
                    <a:pt x="159905" y="15830"/>
                  </a:lnTo>
                  <a:lnTo>
                    <a:pt x="132402" y="1637"/>
                  </a:lnTo>
                  <a:lnTo>
                    <a:pt x="112300" y="0"/>
                  </a:lnTo>
                  <a:lnTo>
                    <a:pt x="91668" y="4342"/>
                  </a:lnTo>
                  <a:lnTo>
                    <a:pt x="61491" y="19940"/>
                  </a:lnTo>
                  <a:lnTo>
                    <a:pt x="37212" y="40550"/>
                  </a:lnTo>
                  <a:lnTo>
                    <a:pt x="16370" y="69533"/>
                  </a:lnTo>
                  <a:lnTo>
                    <a:pt x="3436" y="107236"/>
                  </a:lnTo>
                  <a:lnTo>
                    <a:pt x="0" y="134281"/>
                  </a:lnTo>
                  <a:lnTo>
                    <a:pt x="4711" y="158779"/>
                  </a:lnTo>
                  <a:lnTo>
                    <a:pt x="20518" y="189182"/>
                  </a:lnTo>
                  <a:lnTo>
                    <a:pt x="34498" y="204236"/>
                  </a:lnTo>
                  <a:lnTo>
                    <a:pt x="82224" y="227365"/>
                  </a:lnTo>
                  <a:lnTo>
                    <a:pt x="144650" y="235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2404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013191" y="52642"/>
            <a:ext cx="4198624" cy="600125"/>
            <a:chOff x="2013191" y="52642"/>
            <a:chExt cx="4198624" cy="600125"/>
          </a:xfrm>
        </p:grpSpPr>
        <p:sp>
          <p:nvSpPr>
            <p:cNvPr id="11" name="Freeform 10"/>
            <p:cNvSpPr/>
            <p:nvPr/>
          </p:nvSpPr>
          <p:spPr>
            <a:xfrm>
              <a:off x="2013191" y="126341"/>
              <a:ext cx="338903" cy="472410"/>
            </a:xfrm>
            <a:custGeom>
              <a:avLst/>
              <a:gdLst/>
              <a:ahLst/>
              <a:cxnLst/>
              <a:rect l="0" t="0" r="0" b="0"/>
              <a:pathLst>
                <a:path w="338903" h="472410">
                  <a:moveTo>
                    <a:pt x="92508" y="0"/>
                  </a:moveTo>
                  <a:lnTo>
                    <a:pt x="76867" y="17981"/>
                  </a:lnTo>
                  <a:lnTo>
                    <a:pt x="45665" y="74354"/>
                  </a:lnTo>
                  <a:lnTo>
                    <a:pt x="13069" y="136928"/>
                  </a:lnTo>
                  <a:lnTo>
                    <a:pt x="5339" y="157953"/>
                  </a:lnTo>
                  <a:lnTo>
                    <a:pt x="2810" y="160285"/>
                  </a:lnTo>
                  <a:lnTo>
                    <a:pt x="1124" y="157159"/>
                  </a:lnTo>
                  <a:lnTo>
                    <a:pt x="0" y="150397"/>
                  </a:lnTo>
                  <a:lnTo>
                    <a:pt x="1590" y="143548"/>
                  </a:lnTo>
                  <a:lnTo>
                    <a:pt x="40501" y="83284"/>
                  </a:lnTo>
                  <a:lnTo>
                    <a:pt x="64230" y="55483"/>
                  </a:lnTo>
                  <a:lnTo>
                    <a:pt x="73656" y="47517"/>
                  </a:lnTo>
                  <a:lnTo>
                    <a:pt x="96608" y="38666"/>
                  </a:lnTo>
                  <a:lnTo>
                    <a:pt x="122406" y="35903"/>
                  </a:lnTo>
                  <a:lnTo>
                    <a:pt x="162068" y="42094"/>
                  </a:lnTo>
                  <a:lnTo>
                    <a:pt x="195397" y="58226"/>
                  </a:lnTo>
                  <a:lnTo>
                    <a:pt x="212716" y="71112"/>
                  </a:lnTo>
                  <a:lnTo>
                    <a:pt x="221973" y="90877"/>
                  </a:lnTo>
                  <a:lnTo>
                    <a:pt x="227916" y="141694"/>
                  </a:lnTo>
                  <a:lnTo>
                    <a:pt x="222489" y="162801"/>
                  </a:lnTo>
                  <a:lnTo>
                    <a:pt x="199942" y="195415"/>
                  </a:lnTo>
                  <a:lnTo>
                    <a:pt x="174253" y="211669"/>
                  </a:lnTo>
                  <a:lnTo>
                    <a:pt x="154576" y="213788"/>
                  </a:lnTo>
                  <a:lnTo>
                    <a:pt x="144415" y="212716"/>
                  </a:lnTo>
                  <a:lnTo>
                    <a:pt x="141151" y="210831"/>
                  </a:lnTo>
                  <a:lnTo>
                    <a:pt x="142484" y="208404"/>
                  </a:lnTo>
                  <a:lnTo>
                    <a:pt x="169840" y="196105"/>
                  </a:lnTo>
                  <a:lnTo>
                    <a:pt x="204459" y="197056"/>
                  </a:lnTo>
                  <a:lnTo>
                    <a:pt x="224542" y="204954"/>
                  </a:lnTo>
                  <a:lnTo>
                    <a:pt x="271072" y="236954"/>
                  </a:lnTo>
                  <a:lnTo>
                    <a:pt x="309580" y="284971"/>
                  </a:lnTo>
                  <a:lnTo>
                    <a:pt x="333671" y="340124"/>
                  </a:lnTo>
                  <a:lnTo>
                    <a:pt x="338902" y="367586"/>
                  </a:lnTo>
                  <a:lnTo>
                    <a:pt x="337327" y="399288"/>
                  </a:lnTo>
                  <a:lnTo>
                    <a:pt x="329608" y="423517"/>
                  </a:lnTo>
                  <a:lnTo>
                    <a:pt x="317209" y="442084"/>
                  </a:lnTo>
                  <a:lnTo>
                    <a:pt x="300000" y="458135"/>
                  </a:lnTo>
                  <a:lnTo>
                    <a:pt x="277533" y="466828"/>
                  </a:lnTo>
                  <a:lnTo>
                    <a:pt x="219393" y="472409"/>
                  </a:lnTo>
                  <a:lnTo>
                    <a:pt x="174427" y="467787"/>
                  </a:lnTo>
                  <a:lnTo>
                    <a:pt x="120887" y="447185"/>
                  </a:lnTo>
                  <a:lnTo>
                    <a:pt x="10303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5478" y="52642"/>
              <a:ext cx="26647" cy="210571"/>
            </a:xfrm>
            <a:custGeom>
              <a:avLst/>
              <a:gdLst/>
              <a:ahLst/>
              <a:cxnLst/>
              <a:rect l="0" t="0" r="0" b="0"/>
              <a:pathLst>
                <a:path w="26647" h="210571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4564" y="182468"/>
                  </a:lnTo>
                  <a:lnTo>
                    <a:pt x="18546" y="198080"/>
                  </a:lnTo>
                  <a:lnTo>
                    <a:pt x="2664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4197" y="305326"/>
              <a:ext cx="336912" cy="10529"/>
            </a:xfrm>
            <a:custGeom>
              <a:avLst/>
              <a:gdLst/>
              <a:ahLst/>
              <a:cxnLst/>
              <a:rect l="0" t="0" r="0" b="0"/>
              <a:pathLst>
                <a:path w="336912" h="10529">
                  <a:moveTo>
                    <a:pt x="336911" y="0"/>
                  </a:moveTo>
                  <a:lnTo>
                    <a:pt x="278295" y="0"/>
                  </a:lnTo>
                  <a:lnTo>
                    <a:pt x="224121" y="0"/>
                  </a:lnTo>
                  <a:lnTo>
                    <a:pt x="168359" y="0"/>
                  </a:lnTo>
                  <a:lnTo>
                    <a:pt x="105488" y="7236"/>
                  </a:lnTo>
                  <a:lnTo>
                    <a:pt x="5198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26280" y="359945"/>
              <a:ext cx="307943" cy="292822"/>
            </a:xfrm>
            <a:custGeom>
              <a:avLst/>
              <a:gdLst/>
              <a:ahLst/>
              <a:cxnLst/>
              <a:rect l="0" t="0" r="0" b="0"/>
              <a:pathLst>
                <a:path w="307943" h="292822">
                  <a:moveTo>
                    <a:pt x="221657" y="8552"/>
                  </a:moveTo>
                  <a:lnTo>
                    <a:pt x="177695" y="23206"/>
                  </a:lnTo>
                  <a:lnTo>
                    <a:pt x="157665" y="23644"/>
                  </a:lnTo>
                  <a:lnTo>
                    <a:pt x="97330" y="11276"/>
                  </a:lnTo>
                  <a:lnTo>
                    <a:pt x="42378" y="988"/>
                  </a:lnTo>
                  <a:lnTo>
                    <a:pt x="28438" y="0"/>
                  </a:lnTo>
                  <a:lnTo>
                    <a:pt x="17975" y="2850"/>
                  </a:lnTo>
                  <a:lnTo>
                    <a:pt x="9830" y="8260"/>
                  </a:lnTo>
                  <a:lnTo>
                    <a:pt x="3230" y="15377"/>
                  </a:lnTo>
                  <a:lnTo>
                    <a:pt x="0" y="24800"/>
                  </a:lnTo>
                  <a:lnTo>
                    <a:pt x="1043" y="60419"/>
                  </a:lnTo>
                  <a:lnTo>
                    <a:pt x="15123" y="122646"/>
                  </a:lnTo>
                  <a:lnTo>
                    <a:pt x="20797" y="129068"/>
                  </a:lnTo>
                  <a:lnTo>
                    <a:pt x="28089" y="132180"/>
                  </a:lnTo>
                  <a:lnTo>
                    <a:pt x="36460" y="133085"/>
                  </a:lnTo>
                  <a:lnTo>
                    <a:pt x="52000" y="127851"/>
                  </a:lnTo>
                  <a:lnTo>
                    <a:pt x="59419" y="123179"/>
                  </a:lnTo>
                  <a:lnTo>
                    <a:pt x="92218" y="116605"/>
                  </a:lnTo>
                  <a:lnTo>
                    <a:pt x="151289" y="116723"/>
                  </a:lnTo>
                  <a:lnTo>
                    <a:pt x="202298" y="133731"/>
                  </a:lnTo>
                  <a:lnTo>
                    <a:pt x="227091" y="142566"/>
                  </a:lnTo>
                  <a:lnTo>
                    <a:pt x="269657" y="174047"/>
                  </a:lnTo>
                  <a:lnTo>
                    <a:pt x="297473" y="210088"/>
                  </a:lnTo>
                  <a:lnTo>
                    <a:pt x="307216" y="230315"/>
                  </a:lnTo>
                  <a:lnTo>
                    <a:pt x="307942" y="240622"/>
                  </a:lnTo>
                  <a:lnTo>
                    <a:pt x="302510" y="261433"/>
                  </a:lnTo>
                  <a:lnTo>
                    <a:pt x="295446" y="269556"/>
                  </a:lnTo>
                  <a:lnTo>
                    <a:pt x="275120" y="281701"/>
                  </a:lnTo>
                  <a:lnTo>
                    <a:pt x="216707" y="290625"/>
                  </a:lnTo>
                  <a:lnTo>
                    <a:pt x="165134" y="292387"/>
                  </a:lnTo>
                  <a:lnTo>
                    <a:pt x="137429" y="292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7735" y="293880"/>
              <a:ext cx="271426" cy="274771"/>
            </a:xfrm>
            <a:custGeom>
              <a:avLst/>
              <a:gdLst/>
              <a:ahLst/>
              <a:cxnLst/>
              <a:rect l="0" t="0" r="0" b="0"/>
              <a:pathLst>
                <a:path w="271426" h="274771">
                  <a:moveTo>
                    <a:pt x="187197" y="127259"/>
                  </a:moveTo>
                  <a:lnTo>
                    <a:pt x="192786" y="110492"/>
                  </a:lnTo>
                  <a:lnTo>
                    <a:pt x="192411" y="92901"/>
                  </a:lnTo>
                  <a:lnTo>
                    <a:pt x="187175" y="73384"/>
                  </a:lnTo>
                  <a:lnTo>
                    <a:pt x="177049" y="53012"/>
                  </a:lnTo>
                  <a:lnTo>
                    <a:pt x="152605" y="27401"/>
                  </a:lnTo>
                  <a:lnTo>
                    <a:pt x="123135" y="4995"/>
                  </a:lnTo>
                  <a:lnTo>
                    <a:pt x="102573" y="0"/>
                  </a:lnTo>
                  <a:lnTo>
                    <a:pt x="60777" y="6325"/>
                  </a:lnTo>
                  <a:lnTo>
                    <a:pt x="42883" y="18529"/>
                  </a:lnTo>
                  <a:lnTo>
                    <a:pt x="28301" y="35651"/>
                  </a:lnTo>
                  <a:lnTo>
                    <a:pt x="9408" y="78358"/>
                  </a:lnTo>
                  <a:lnTo>
                    <a:pt x="0" y="131508"/>
                  </a:lnTo>
                  <a:lnTo>
                    <a:pt x="6547" y="185897"/>
                  </a:lnTo>
                  <a:lnTo>
                    <a:pt x="22225" y="231649"/>
                  </a:lnTo>
                  <a:lnTo>
                    <a:pt x="47505" y="268892"/>
                  </a:lnTo>
                  <a:lnTo>
                    <a:pt x="55465" y="273154"/>
                  </a:lnTo>
                  <a:lnTo>
                    <a:pt x="73668" y="274770"/>
                  </a:lnTo>
                  <a:lnTo>
                    <a:pt x="103646" y="269102"/>
                  </a:lnTo>
                  <a:lnTo>
                    <a:pt x="121208" y="256981"/>
                  </a:lnTo>
                  <a:lnTo>
                    <a:pt x="151545" y="220604"/>
                  </a:lnTo>
                  <a:lnTo>
                    <a:pt x="175671" y="160854"/>
                  </a:lnTo>
                  <a:lnTo>
                    <a:pt x="190510" y="117128"/>
                  </a:lnTo>
                  <a:lnTo>
                    <a:pt x="194085" y="114656"/>
                  </a:lnTo>
                  <a:lnTo>
                    <a:pt x="197638" y="117687"/>
                  </a:lnTo>
                  <a:lnTo>
                    <a:pt x="227876" y="180574"/>
                  </a:lnTo>
                  <a:lnTo>
                    <a:pt x="253118" y="211404"/>
                  </a:lnTo>
                  <a:lnTo>
                    <a:pt x="271425" y="2220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34589" y="268151"/>
              <a:ext cx="251456" cy="286897"/>
            </a:xfrm>
            <a:custGeom>
              <a:avLst/>
              <a:gdLst/>
              <a:ahLst/>
              <a:cxnLst/>
              <a:rect l="0" t="0" r="0" b="0"/>
              <a:pathLst>
                <a:path w="251456" h="286897">
                  <a:moveTo>
                    <a:pt x="155670" y="5589"/>
                  </a:moveTo>
                  <a:lnTo>
                    <a:pt x="138902" y="0"/>
                  </a:lnTo>
                  <a:lnTo>
                    <a:pt x="121311" y="376"/>
                  </a:lnTo>
                  <a:lnTo>
                    <a:pt x="81422" y="10149"/>
                  </a:lnTo>
                  <a:lnTo>
                    <a:pt x="27816" y="44902"/>
                  </a:lnTo>
                  <a:lnTo>
                    <a:pt x="2883" y="71050"/>
                  </a:lnTo>
                  <a:lnTo>
                    <a:pt x="0" y="79645"/>
                  </a:lnTo>
                  <a:lnTo>
                    <a:pt x="417" y="87715"/>
                  </a:lnTo>
                  <a:lnTo>
                    <a:pt x="3035" y="95435"/>
                  </a:lnTo>
                  <a:lnTo>
                    <a:pt x="9460" y="100582"/>
                  </a:lnTo>
                  <a:lnTo>
                    <a:pt x="29076" y="106300"/>
                  </a:lnTo>
                  <a:lnTo>
                    <a:pt x="85863" y="111141"/>
                  </a:lnTo>
                  <a:lnTo>
                    <a:pt x="144267" y="125410"/>
                  </a:lnTo>
                  <a:lnTo>
                    <a:pt x="197668" y="145645"/>
                  </a:lnTo>
                  <a:lnTo>
                    <a:pt x="208236" y="151602"/>
                  </a:lnTo>
                  <a:lnTo>
                    <a:pt x="223096" y="167580"/>
                  </a:lnTo>
                  <a:lnTo>
                    <a:pt x="247757" y="200844"/>
                  </a:lnTo>
                  <a:lnTo>
                    <a:pt x="250987" y="210629"/>
                  </a:lnTo>
                  <a:lnTo>
                    <a:pt x="251455" y="233978"/>
                  </a:lnTo>
                  <a:lnTo>
                    <a:pt x="247603" y="244416"/>
                  </a:lnTo>
                  <a:lnTo>
                    <a:pt x="233964" y="262253"/>
                  </a:lnTo>
                  <a:lnTo>
                    <a:pt x="206554" y="279860"/>
                  </a:lnTo>
                  <a:lnTo>
                    <a:pt x="170617" y="286896"/>
                  </a:lnTo>
                  <a:lnTo>
                    <a:pt x="116552" y="280868"/>
                  </a:lnTo>
                  <a:lnTo>
                    <a:pt x="67051" y="271532"/>
                  </a:lnTo>
                  <a:lnTo>
                    <a:pt x="39856" y="268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22939" y="292477"/>
              <a:ext cx="251673" cy="233947"/>
            </a:xfrm>
            <a:custGeom>
              <a:avLst/>
              <a:gdLst/>
              <a:ahLst/>
              <a:cxnLst/>
              <a:rect l="0" t="0" r="0" b="0"/>
              <a:pathLst>
                <a:path w="251673" h="233947">
                  <a:moveTo>
                    <a:pt x="167444" y="107605"/>
                  </a:moveTo>
                  <a:lnTo>
                    <a:pt x="148316" y="46495"/>
                  </a:lnTo>
                  <a:lnTo>
                    <a:pt x="137106" y="24293"/>
                  </a:lnTo>
                  <a:lnTo>
                    <a:pt x="121205" y="8967"/>
                  </a:lnTo>
                  <a:lnTo>
                    <a:pt x="112052" y="3242"/>
                  </a:lnTo>
                  <a:lnTo>
                    <a:pt x="92523" y="0"/>
                  </a:lnTo>
                  <a:lnTo>
                    <a:pt x="82401" y="774"/>
                  </a:lnTo>
                  <a:lnTo>
                    <a:pt x="64917" y="7872"/>
                  </a:lnTo>
                  <a:lnTo>
                    <a:pt x="34628" y="31493"/>
                  </a:lnTo>
                  <a:lnTo>
                    <a:pt x="18776" y="57368"/>
                  </a:lnTo>
                  <a:lnTo>
                    <a:pt x="4110" y="98722"/>
                  </a:lnTo>
                  <a:lnTo>
                    <a:pt x="0" y="150738"/>
                  </a:lnTo>
                  <a:lnTo>
                    <a:pt x="2407" y="189015"/>
                  </a:lnTo>
                  <a:lnTo>
                    <a:pt x="8696" y="210468"/>
                  </a:lnTo>
                  <a:lnTo>
                    <a:pt x="19291" y="227802"/>
                  </a:lnTo>
                  <a:lnTo>
                    <a:pt x="27731" y="232190"/>
                  </a:lnTo>
                  <a:lnTo>
                    <a:pt x="49587" y="233946"/>
                  </a:lnTo>
                  <a:lnTo>
                    <a:pt x="71779" y="224588"/>
                  </a:lnTo>
                  <a:lnTo>
                    <a:pt x="109033" y="195574"/>
                  </a:lnTo>
                  <a:lnTo>
                    <a:pt x="126090" y="163176"/>
                  </a:lnTo>
                  <a:lnTo>
                    <a:pt x="142335" y="111477"/>
                  </a:lnTo>
                  <a:lnTo>
                    <a:pt x="149655" y="88269"/>
                  </a:lnTo>
                  <a:lnTo>
                    <a:pt x="152076" y="85356"/>
                  </a:lnTo>
                  <a:lnTo>
                    <a:pt x="153689" y="88093"/>
                  </a:lnTo>
                  <a:lnTo>
                    <a:pt x="171381" y="150426"/>
                  </a:lnTo>
                  <a:lnTo>
                    <a:pt x="187198" y="175925"/>
                  </a:lnTo>
                  <a:lnTo>
                    <a:pt x="206249" y="187883"/>
                  </a:lnTo>
                  <a:lnTo>
                    <a:pt x="251672" y="212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03002" y="124575"/>
              <a:ext cx="377020" cy="422334"/>
            </a:xfrm>
            <a:custGeom>
              <a:avLst/>
              <a:gdLst/>
              <a:ahLst/>
              <a:cxnLst/>
              <a:rect l="0" t="0" r="0" b="0"/>
              <a:pathLst>
                <a:path w="377020" h="422334">
                  <a:moveTo>
                    <a:pt x="155920" y="286036"/>
                  </a:moveTo>
                  <a:lnTo>
                    <a:pt x="141266" y="233008"/>
                  </a:lnTo>
                  <a:lnTo>
                    <a:pt x="128350" y="215285"/>
                  </a:lnTo>
                  <a:lnTo>
                    <a:pt x="109741" y="200779"/>
                  </a:lnTo>
                  <a:lnTo>
                    <a:pt x="85873" y="190432"/>
                  </a:lnTo>
                  <a:lnTo>
                    <a:pt x="75297" y="189545"/>
                  </a:lnTo>
                  <a:lnTo>
                    <a:pt x="57307" y="194798"/>
                  </a:lnTo>
                  <a:lnTo>
                    <a:pt x="34024" y="210909"/>
                  </a:lnTo>
                  <a:lnTo>
                    <a:pt x="12308" y="241679"/>
                  </a:lnTo>
                  <a:lnTo>
                    <a:pt x="2234" y="286021"/>
                  </a:lnTo>
                  <a:lnTo>
                    <a:pt x="0" y="343831"/>
                  </a:lnTo>
                  <a:lnTo>
                    <a:pt x="12757" y="401142"/>
                  </a:lnTo>
                  <a:lnTo>
                    <a:pt x="18364" y="409566"/>
                  </a:lnTo>
                  <a:lnTo>
                    <a:pt x="33953" y="422047"/>
                  </a:lnTo>
                  <a:lnTo>
                    <a:pt x="43023" y="422333"/>
                  </a:lnTo>
                  <a:lnTo>
                    <a:pt x="62460" y="413293"/>
                  </a:lnTo>
                  <a:lnTo>
                    <a:pt x="87544" y="388472"/>
                  </a:lnTo>
                  <a:lnTo>
                    <a:pt x="115810" y="339069"/>
                  </a:lnTo>
                  <a:lnTo>
                    <a:pt x="129868" y="289921"/>
                  </a:lnTo>
                  <a:lnTo>
                    <a:pt x="140272" y="231425"/>
                  </a:lnTo>
                  <a:lnTo>
                    <a:pt x="143875" y="171979"/>
                  </a:lnTo>
                  <a:lnTo>
                    <a:pt x="143772" y="122520"/>
                  </a:lnTo>
                  <a:lnTo>
                    <a:pt x="138023" y="72510"/>
                  </a:lnTo>
                  <a:lnTo>
                    <a:pt x="132368" y="16217"/>
                  </a:lnTo>
                  <a:lnTo>
                    <a:pt x="129690" y="4381"/>
                  </a:lnTo>
                  <a:lnTo>
                    <a:pt x="126735" y="0"/>
                  </a:lnTo>
                  <a:lnTo>
                    <a:pt x="123595" y="589"/>
                  </a:lnTo>
                  <a:lnTo>
                    <a:pt x="116987" y="10602"/>
                  </a:lnTo>
                  <a:lnTo>
                    <a:pt x="110150" y="26750"/>
                  </a:lnTo>
                  <a:lnTo>
                    <a:pt x="111871" y="76458"/>
                  </a:lnTo>
                  <a:lnTo>
                    <a:pt x="113233" y="130352"/>
                  </a:lnTo>
                  <a:lnTo>
                    <a:pt x="114806" y="182716"/>
                  </a:lnTo>
                  <a:lnTo>
                    <a:pt x="125225" y="242924"/>
                  </a:lnTo>
                  <a:lnTo>
                    <a:pt x="138549" y="294287"/>
                  </a:lnTo>
                  <a:lnTo>
                    <a:pt x="144339" y="300896"/>
                  </a:lnTo>
                  <a:lnTo>
                    <a:pt x="151709" y="304131"/>
                  </a:lnTo>
                  <a:lnTo>
                    <a:pt x="160131" y="305118"/>
                  </a:lnTo>
                  <a:lnTo>
                    <a:pt x="175729" y="299976"/>
                  </a:lnTo>
                  <a:lnTo>
                    <a:pt x="237215" y="263133"/>
                  </a:lnTo>
                  <a:lnTo>
                    <a:pt x="292404" y="241021"/>
                  </a:lnTo>
                  <a:lnTo>
                    <a:pt x="329239" y="215273"/>
                  </a:lnTo>
                  <a:lnTo>
                    <a:pt x="338236" y="195314"/>
                  </a:lnTo>
                  <a:lnTo>
                    <a:pt x="340635" y="183441"/>
                  </a:lnTo>
                  <a:lnTo>
                    <a:pt x="339894" y="173185"/>
                  </a:lnTo>
                  <a:lnTo>
                    <a:pt x="332833" y="155552"/>
                  </a:lnTo>
                  <a:lnTo>
                    <a:pt x="318776" y="143035"/>
                  </a:lnTo>
                  <a:lnTo>
                    <a:pt x="310114" y="138060"/>
                  </a:lnTo>
                  <a:lnTo>
                    <a:pt x="300830" y="137082"/>
                  </a:lnTo>
                  <a:lnTo>
                    <a:pt x="281156" y="142235"/>
                  </a:lnTo>
                  <a:lnTo>
                    <a:pt x="255938" y="158290"/>
                  </a:lnTo>
                  <a:lnTo>
                    <a:pt x="244046" y="177398"/>
                  </a:lnTo>
                  <a:lnTo>
                    <a:pt x="226880" y="222203"/>
                  </a:lnTo>
                  <a:lnTo>
                    <a:pt x="226988" y="259843"/>
                  </a:lnTo>
                  <a:lnTo>
                    <a:pt x="234429" y="295043"/>
                  </a:lnTo>
                  <a:lnTo>
                    <a:pt x="249632" y="322110"/>
                  </a:lnTo>
                  <a:lnTo>
                    <a:pt x="268539" y="334434"/>
                  </a:lnTo>
                  <a:lnTo>
                    <a:pt x="292541" y="342641"/>
                  </a:lnTo>
                  <a:lnTo>
                    <a:pt x="331191" y="346092"/>
                  </a:lnTo>
                  <a:lnTo>
                    <a:pt x="377019" y="3386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19299" y="294249"/>
              <a:ext cx="160764" cy="183226"/>
            </a:xfrm>
            <a:custGeom>
              <a:avLst/>
              <a:gdLst/>
              <a:ahLst/>
              <a:cxnLst/>
              <a:rect l="0" t="0" r="0" b="0"/>
              <a:pathLst>
                <a:path w="160764" h="183226">
                  <a:moveTo>
                    <a:pt x="150234" y="21605"/>
                  </a:moveTo>
                  <a:lnTo>
                    <a:pt x="139056" y="4838"/>
                  </a:lnTo>
                  <a:lnTo>
                    <a:pt x="131084" y="1068"/>
                  </a:lnTo>
                  <a:lnTo>
                    <a:pt x="109748" y="0"/>
                  </a:lnTo>
                  <a:lnTo>
                    <a:pt x="77017" y="11564"/>
                  </a:lnTo>
                  <a:lnTo>
                    <a:pt x="28060" y="50032"/>
                  </a:lnTo>
                  <a:lnTo>
                    <a:pt x="12129" y="76432"/>
                  </a:lnTo>
                  <a:lnTo>
                    <a:pt x="0" y="112070"/>
                  </a:lnTo>
                  <a:lnTo>
                    <a:pt x="1965" y="135511"/>
                  </a:lnTo>
                  <a:lnTo>
                    <a:pt x="5765" y="146676"/>
                  </a:lnTo>
                  <a:lnTo>
                    <a:pt x="19345" y="162200"/>
                  </a:lnTo>
                  <a:lnTo>
                    <a:pt x="56659" y="181698"/>
                  </a:lnTo>
                  <a:lnTo>
                    <a:pt x="77060" y="183225"/>
                  </a:lnTo>
                  <a:lnTo>
                    <a:pt x="136632" y="171524"/>
                  </a:lnTo>
                  <a:lnTo>
                    <a:pt x="160763" y="169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485347" y="32638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192" y="1230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85347" y="200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90632" y="303652"/>
              <a:ext cx="260619" cy="191188"/>
            </a:xfrm>
            <a:custGeom>
              <a:avLst/>
              <a:gdLst/>
              <a:ahLst/>
              <a:cxnLst/>
              <a:rect l="0" t="0" r="0" b="0"/>
              <a:pathLst>
                <a:path w="260619" h="191188">
                  <a:moveTo>
                    <a:pt x="0" y="75373"/>
                  </a:moveTo>
                  <a:lnTo>
                    <a:pt x="8333" y="112851"/>
                  </a:lnTo>
                  <a:lnTo>
                    <a:pt x="9553" y="128295"/>
                  </a:lnTo>
                  <a:lnTo>
                    <a:pt x="11613" y="69761"/>
                  </a:lnTo>
                  <a:lnTo>
                    <a:pt x="20078" y="34716"/>
                  </a:lnTo>
                  <a:lnTo>
                    <a:pt x="30760" y="12850"/>
                  </a:lnTo>
                  <a:lnTo>
                    <a:pt x="38055" y="7955"/>
                  </a:lnTo>
                  <a:lnTo>
                    <a:pt x="46427" y="7031"/>
                  </a:lnTo>
                  <a:lnTo>
                    <a:pt x="63918" y="12244"/>
                  </a:lnTo>
                  <a:lnTo>
                    <a:pt x="101412" y="41208"/>
                  </a:lnTo>
                  <a:lnTo>
                    <a:pt x="117135" y="72789"/>
                  </a:lnTo>
                  <a:lnTo>
                    <a:pt x="124523" y="116024"/>
                  </a:lnTo>
                  <a:lnTo>
                    <a:pt x="125129" y="114172"/>
                  </a:lnTo>
                  <a:lnTo>
                    <a:pt x="129355" y="55296"/>
                  </a:lnTo>
                  <a:lnTo>
                    <a:pt x="135870" y="34865"/>
                  </a:lnTo>
                  <a:lnTo>
                    <a:pt x="146564" y="17985"/>
                  </a:lnTo>
                  <a:lnTo>
                    <a:pt x="162236" y="5804"/>
                  </a:lnTo>
                  <a:lnTo>
                    <a:pt x="171328" y="918"/>
                  </a:lnTo>
                  <a:lnTo>
                    <a:pt x="179729" y="0"/>
                  </a:lnTo>
                  <a:lnTo>
                    <a:pt x="195303" y="5219"/>
                  </a:lnTo>
                  <a:lnTo>
                    <a:pt x="217225" y="21312"/>
                  </a:lnTo>
                  <a:lnTo>
                    <a:pt x="228345" y="40428"/>
                  </a:lnTo>
                  <a:lnTo>
                    <a:pt x="248742" y="95988"/>
                  </a:lnTo>
                  <a:lnTo>
                    <a:pt x="260007" y="141577"/>
                  </a:lnTo>
                  <a:lnTo>
                    <a:pt x="260618" y="164459"/>
                  </a:lnTo>
                  <a:lnTo>
                    <a:pt x="252684" y="191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19782" y="309554"/>
              <a:ext cx="207804" cy="174250"/>
            </a:xfrm>
            <a:custGeom>
              <a:avLst/>
              <a:gdLst/>
              <a:ahLst/>
              <a:cxnLst/>
              <a:rect l="0" t="0" r="0" b="0"/>
              <a:pathLst>
                <a:path w="207804" h="174250">
                  <a:moveTo>
                    <a:pt x="123575" y="48414"/>
                  </a:moveTo>
                  <a:lnTo>
                    <a:pt x="114000" y="24368"/>
                  </a:lnTo>
                  <a:lnTo>
                    <a:pt x="103332" y="10041"/>
                  </a:lnTo>
                  <a:lnTo>
                    <a:pt x="84553" y="2114"/>
                  </a:lnTo>
                  <a:lnTo>
                    <a:pt x="72994" y="0"/>
                  </a:lnTo>
                  <a:lnTo>
                    <a:pt x="62948" y="930"/>
                  </a:lnTo>
                  <a:lnTo>
                    <a:pt x="45547" y="8203"/>
                  </a:lnTo>
                  <a:lnTo>
                    <a:pt x="22597" y="25452"/>
                  </a:lnTo>
                  <a:lnTo>
                    <a:pt x="6569" y="50969"/>
                  </a:lnTo>
                  <a:lnTo>
                    <a:pt x="0" y="91935"/>
                  </a:lnTo>
                  <a:lnTo>
                    <a:pt x="3642" y="135529"/>
                  </a:lnTo>
                  <a:lnTo>
                    <a:pt x="12170" y="157712"/>
                  </a:lnTo>
                  <a:lnTo>
                    <a:pt x="17719" y="166903"/>
                  </a:lnTo>
                  <a:lnTo>
                    <a:pt x="26098" y="171860"/>
                  </a:lnTo>
                  <a:lnTo>
                    <a:pt x="47887" y="174249"/>
                  </a:lnTo>
                  <a:lnTo>
                    <a:pt x="66930" y="168292"/>
                  </a:lnTo>
                  <a:lnTo>
                    <a:pt x="75283" y="163428"/>
                  </a:lnTo>
                  <a:lnTo>
                    <a:pt x="87684" y="148664"/>
                  </a:lnTo>
                  <a:lnTo>
                    <a:pt x="95925" y="129235"/>
                  </a:lnTo>
                  <a:lnTo>
                    <a:pt x="99395" y="93158"/>
                  </a:lnTo>
                  <a:lnTo>
                    <a:pt x="95874" y="66741"/>
                  </a:lnTo>
                  <a:lnTo>
                    <a:pt x="96918" y="67651"/>
                  </a:lnTo>
                  <a:lnTo>
                    <a:pt x="122434" y="123240"/>
                  </a:lnTo>
                  <a:lnTo>
                    <a:pt x="138276" y="137432"/>
                  </a:lnTo>
                  <a:lnTo>
                    <a:pt x="184956" y="158793"/>
                  </a:lnTo>
                  <a:lnTo>
                    <a:pt x="207803" y="16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1342" y="178984"/>
              <a:ext cx="10473" cy="357970"/>
            </a:xfrm>
            <a:custGeom>
              <a:avLst/>
              <a:gdLst/>
              <a:ahLst/>
              <a:cxnLst/>
              <a:rect l="0" t="0" r="0" b="0"/>
              <a:pathLst>
                <a:path w="10473" h="357970">
                  <a:moveTo>
                    <a:pt x="10472" y="0"/>
                  </a:moveTo>
                  <a:lnTo>
                    <a:pt x="10472" y="62478"/>
                  </a:lnTo>
                  <a:lnTo>
                    <a:pt x="4882" y="113597"/>
                  </a:lnTo>
                  <a:lnTo>
                    <a:pt x="918" y="174300"/>
                  </a:lnTo>
                  <a:lnTo>
                    <a:pt x="232" y="224130"/>
                  </a:lnTo>
                  <a:lnTo>
                    <a:pt x="0" y="283482"/>
                  </a:lnTo>
                  <a:lnTo>
                    <a:pt x="7186" y="342441"/>
                  </a:lnTo>
                  <a:lnTo>
                    <a:pt x="1047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12886" y="1400290"/>
            <a:ext cx="1943847" cy="739702"/>
            <a:chOff x="512886" y="1400290"/>
            <a:chExt cx="1943847" cy="739702"/>
          </a:xfrm>
        </p:grpSpPr>
        <p:sp>
          <p:nvSpPr>
            <p:cNvPr id="26" name="Freeform 25"/>
            <p:cNvSpPr/>
            <p:nvPr/>
          </p:nvSpPr>
          <p:spPr>
            <a:xfrm>
              <a:off x="512886" y="1636906"/>
              <a:ext cx="387337" cy="503086"/>
            </a:xfrm>
            <a:custGeom>
              <a:avLst/>
              <a:gdLst/>
              <a:ahLst/>
              <a:cxnLst/>
              <a:rect l="0" t="0" r="0" b="0"/>
              <a:pathLst>
                <a:path w="387337" h="503086">
                  <a:moveTo>
                    <a:pt x="118823" y="5539"/>
                  </a:moveTo>
                  <a:lnTo>
                    <a:pt x="82907" y="60584"/>
                  </a:lnTo>
                  <a:lnTo>
                    <a:pt x="61258" y="96198"/>
                  </a:lnTo>
                  <a:lnTo>
                    <a:pt x="18479" y="137898"/>
                  </a:lnTo>
                  <a:lnTo>
                    <a:pt x="12153" y="139402"/>
                  </a:lnTo>
                  <a:lnTo>
                    <a:pt x="6766" y="136895"/>
                  </a:lnTo>
                  <a:lnTo>
                    <a:pt x="2004" y="131714"/>
                  </a:lnTo>
                  <a:lnTo>
                    <a:pt x="0" y="124751"/>
                  </a:lnTo>
                  <a:lnTo>
                    <a:pt x="892" y="107655"/>
                  </a:lnTo>
                  <a:lnTo>
                    <a:pt x="13561" y="78300"/>
                  </a:lnTo>
                  <a:lnTo>
                    <a:pt x="52453" y="30639"/>
                  </a:lnTo>
                  <a:lnTo>
                    <a:pt x="78881" y="9207"/>
                  </a:lnTo>
                  <a:lnTo>
                    <a:pt x="104971" y="1320"/>
                  </a:lnTo>
                  <a:lnTo>
                    <a:pt x="146304" y="0"/>
                  </a:lnTo>
                  <a:lnTo>
                    <a:pt x="183898" y="10137"/>
                  </a:lnTo>
                  <a:lnTo>
                    <a:pt x="197301" y="15623"/>
                  </a:lnTo>
                  <a:lnTo>
                    <a:pt x="215314" y="31078"/>
                  </a:lnTo>
                  <a:lnTo>
                    <a:pt x="221755" y="40113"/>
                  </a:lnTo>
                  <a:lnTo>
                    <a:pt x="228911" y="62629"/>
                  </a:lnTo>
                  <a:lnTo>
                    <a:pt x="229821" y="104733"/>
                  </a:lnTo>
                  <a:lnTo>
                    <a:pt x="224308" y="133853"/>
                  </a:lnTo>
                  <a:lnTo>
                    <a:pt x="208050" y="163401"/>
                  </a:lnTo>
                  <a:lnTo>
                    <a:pt x="195134" y="179425"/>
                  </a:lnTo>
                  <a:lnTo>
                    <a:pt x="169120" y="196011"/>
                  </a:lnTo>
                  <a:lnTo>
                    <a:pt x="135908" y="209756"/>
                  </a:lnTo>
                  <a:lnTo>
                    <a:pt x="199189" y="196747"/>
                  </a:lnTo>
                  <a:lnTo>
                    <a:pt x="233493" y="201144"/>
                  </a:lnTo>
                  <a:lnTo>
                    <a:pt x="271473" y="215444"/>
                  </a:lnTo>
                  <a:lnTo>
                    <a:pt x="328698" y="259522"/>
                  </a:lnTo>
                  <a:lnTo>
                    <a:pt x="357653" y="293313"/>
                  </a:lnTo>
                  <a:lnTo>
                    <a:pt x="382809" y="346653"/>
                  </a:lnTo>
                  <a:lnTo>
                    <a:pt x="385109" y="371225"/>
                  </a:lnTo>
                  <a:lnTo>
                    <a:pt x="384572" y="393844"/>
                  </a:lnTo>
                  <a:lnTo>
                    <a:pt x="387336" y="426309"/>
                  </a:lnTo>
                  <a:lnTo>
                    <a:pt x="380102" y="447571"/>
                  </a:lnTo>
                  <a:lnTo>
                    <a:pt x="362849" y="465600"/>
                  </a:lnTo>
                  <a:lnTo>
                    <a:pt x="326828" y="485785"/>
                  </a:lnTo>
                  <a:lnTo>
                    <a:pt x="278324" y="503085"/>
                  </a:lnTo>
                  <a:lnTo>
                    <a:pt x="240042" y="503000"/>
                  </a:lnTo>
                  <a:lnTo>
                    <a:pt x="177949" y="491321"/>
                  </a:lnTo>
                  <a:lnTo>
                    <a:pt x="128769" y="473936"/>
                  </a:lnTo>
                  <a:lnTo>
                    <a:pt x="108295" y="468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105492" y="1400290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6403" y="53027"/>
                  </a:lnTo>
                  <a:lnTo>
                    <a:pt x="1265" y="110473"/>
                  </a:lnTo>
                  <a:lnTo>
                    <a:pt x="250" y="16497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68621" y="1663502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73091" y="11179"/>
                  </a:lnTo>
                  <a:lnTo>
                    <a:pt x="238194" y="23720"/>
                  </a:lnTo>
                  <a:lnTo>
                    <a:pt x="183575" y="31202"/>
                  </a:lnTo>
                  <a:lnTo>
                    <a:pt x="121358" y="40446"/>
                  </a:lnTo>
                  <a:lnTo>
                    <a:pt x="65220" y="49020"/>
                  </a:lnTo>
                  <a:lnTo>
                    <a:pt x="14616" y="519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95120" y="1779316"/>
              <a:ext cx="276789" cy="284270"/>
            </a:xfrm>
            <a:custGeom>
              <a:avLst/>
              <a:gdLst/>
              <a:ahLst/>
              <a:cxnLst/>
              <a:rect l="0" t="0" r="0" b="0"/>
              <a:pathLst>
                <a:path w="276789" h="284270">
                  <a:moveTo>
                    <a:pt x="189356" y="0"/>
                  </a:moveTo>
                  <a:lnTo>
                    <a:pt x="135212" y="8333"/>
                  </a:lnTo>
                  <a:lnTo>
                    <a:pt x="73562" y="17475"/>
                  </a:lnTo>
                  <a:lnTo>
                    <a:pt x="11992" y="26174"/>
                  </a:lnTo>
                  <a:lnTo>
                    <a:pt x="5603" y="31487"/>
                  </a:lnTo>
                  <a:lnTo>
                    <a:pt x="2513" y="38539"/>
                  </a:lnTo>
                  <a:lnTo>
                    <a:pt x="195" y="93549"/>
                  </a:lnTo>
                  <a:lnTo>
                    <a:pt x="0" y="120346"/>
                  </a:lnTo>
                  <a:lnTo>
                    <a:pt x="3457" y="127024"/>
                  </a:lnTo>
                  <a:lnTo>
                    <a:pt x="9271" y="129136"/>
                  </a:lnTo>
                  <a:lnTo>
                    <a:pt x="66962" y="118254"/>
                  </a:lnTo>
                  <a:lnTo>
                    <a:pt x="119946" y="116295"/>
                  </a:lnTo>
                  <a:lnTo>
                    <a:pt x="175472" y="132719"/>
                  </a:lnTo>
                  <a:lnTo>
                    <a:pt x="225262" y="158494"/>
                  </a:lnTo>
                  <a:lnTo>
                    <a:pt x="258320" y="186115"/>
                  </a:lnTo>
                  <a:lnTo>
                    <a:pt x="274651" y="212683"/>
                  </a:lnTo>
                  <a:lnTo>
                    <a:pt x="276788" y="232566"/>
                  </a:lnTo>
                  <a:lnTo>
                    <a:pt x="275720" y="242781"/>
                  </a:lnTo>
                  <a:lnTo>
                    <a:pt x="270329" y="251931"/>
                  </a:lnTo>
                  <a:lnTo>
                    <a:pt x="251860" y="268337"/>
                  </a:lnTo>
                  <a:lnTo>
                    <a:pt x="228054" y="277188"/>
                  </a:lnTo>
                  <a:lnTo>
                    <a:pt x="174643" y="282870"/>
                  </a:lnTo>
                  <a:lnTo>
                    <a:pt x="114137" y="283993"/>
                  </a:lnTo>
                  <a:lnTo>
                    <a:pt x="73543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47730" y="1539317"/>
              <a:ext cx="709003" cy="303171"/>
            </a:xfrm>
            <a:custGeom>
              <a:avLst/>
              <a:gdLst/>
              <a:ahLst/>
              <a:cxnLst/>
              <a:rect l="0" t="0" r="0" b="0"/>
              <a:pathLst>
                <a:path w="709003" h="303171">
                  <a:moveTo>
                    <a:pt x="0" y="155771"/>
                  </a:moveTo>
                  <a:lnTo>
                    <a:pt x="58617" y="146706"/>
                  </a:lnTo>
                  <a:lnTo>
                    <a:pt x="118333" y="137102"/>
                  </a:lnTo>
                  <a:lnTo>
                    <a:pt x="178053" y="129596"/>
                  </a:lnTo>
                  <a:lnTo>
                    <a:pt x="228881" y="125788"/>
                  </a:lnTo>
                  <a:lnTo>
                    <a:pt x="280986" y="130250"/>
                  </a:lnTo>
                  <a:lnTo>
                    <a:pt x="333470" y="127802"/>
                  </a:lnTo>
                  <a:lnTo>
                    <a:pt x="386065" y="125257"/>
                  </a:lnTo>
                  <a:lnTo>
                    <a:pt x="438693" y="124503"/>
                  </a:lnTo>
                  <a:lnTo>
                    <a:pt x="491332" y="124279"/>
                  </a:lnTo>
                  <a:lnTo>
                    <a:pt x="543973" y="124213"/>
                  </a:lnTo>
                  <a:lnTo>
                    <a:pt x="604587" y="123021"/>
                  </a:lnTo>
                  <a:lnTo>
                    <a:pt x="668086" y="115121"/>
                  </a:lnTo>
                  <a:lnTo>
                    <a:pt x="703709" y="108501"/>
                  </a:lnTo>
                  <a:lnTo>
                    <a:pt x="707786" y="105540"/>
                  </a:lnTo>
                  <a:lnTo>
                    <a:pt x="706994" y="102397"/>
                  </a:lnTo>
                  <a:lnTo>
                    <a:pt x="653253" y="67435"/>
                  </a:lnTo>
                  <a:lnTo>
                    <a:pt x="605160" y="34206"/>
                  </a:lnTo>
                  <a:lnTo>
                    <a:pt x="545025" y="6343"/>
                  </a:lnTo>
                  <a:lnTo>
                    <a:pt x="531806" y="0"/>
                  </a:lnTo>
                  <a:lnTo>
                    <a:pt x="524163" y="451"/>
                  </a:lnTo>
                  <a:lnTo>
                    <a:pt x="520238" y="5431"/>
                  </a:lnTo>
                  <a:lnTo>
                    <a:pt x="518791" y="13430"/>
                  </a:lnTo>
                  <a:lnTo>
                    <a:pt x="520166" y="21103"/>
                  </a:lnTo>
                  <a:lnTo>
                    <a:pt x="527932" y="35867"/>
                  </a:lnTo>
                  <a:lnTo>
                    <a:pt x="556637" y="62922"/>
                  </a:lnTo>
                  <a:lnTo>
                    <a:pt x="615472" y="100633"/>
                  </a:lnTo>
                  <a:lnTo>
                    <a:pt x="674247" y="141822"/>
                  </a:lnTo>
                  <a:lnTo>
                    <a:pt x="705535" y="157227"/>
                  </a:lnTo>
                  <a:lnTo>
                    <a:pt x="709002" y="163761"/>
                  </a:lnTo>
                  <a:lnTo>
                    <a:pt x="707805" y="171626"/>
                  </a:lnTo>
                  <a:lnTo>
                    <a:pt x="703497" y="180379"/>
                  </a:lnTo>
                  <a:lnTo>
                    <a:pt x="686232" y="196343"/>
                  </a:lnTo>
                  <a:lnTo>
                    <a:pt x="629618" y="225541"/>
                  </a:lnTo>
                  <a:lnTo>
                    <a:pt x="569859" y="254257"/>
                  </a:lnTo>
                  <a:lnTo>
                    <a:pt x="510438" y="292916"/>
                  </a:lnTo>
                  <a:lnTo>
                    <a:pt x="494840" y="30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2977745" y="1396280"/>
            <a:ext cx="415716" cy="537564"/>
          </a:xfrm>
          <a:custGeom>
            <a:avLst/>
            <a:gdLst/>
            <a:ahLst/>
            <a:cxnLst/>
            <a:rect l="0" t="0" r="0" b="0"/>
            <a:pathLst>
              <a:path w="415716" h="537564">
                <a:moveTo>
                  <a:pt x="117633" y="4010"/>
                </a:moveTo>
                <a:lnTo>
                  <a:pt x="79260" y="33318"/>
                </a:lnTo>
                <a:lnTo>
                  <a:pt x="31079" y="92013"/>
                </a:lnTo>
                <a:lnTo>
                  <a:pt x="3867" y="135788"/>
                </a:lnTo>
                <a:lnTo>
                  <a:pt x="845" y="136316"/>
                </a:lnTo>
                <a:lnTo>
                  <a:pt x="0" y="131988"/>
                </a:lnTo>
                <a:lnTo>
                  <a:pt x="606" y="124423"/>
                </a:lnTo>
                <a:lnTo>
                  <a:pt x="12638" y="97010"/>
                </a:lnTo>
                <a:lnTo>
                  <a:pt x="51286" y="50095"/>
                </a:lnTo>
                <a:lnTo>
                  <a:pt x="94735" y="22818"/>
                </a:lnTo>
                <a:lnTo>
                  <a:pt x="154565" y="1128"/>
                </a:lnTo>
                <a:lnTo>
                  <a:pt x="178501" y="0"/>
                </a:lnTo>
                <a:lnTo>
                  <a:pt x="222463" y="8807"/>
                </a:lnTo>
                <a:lnTo>
                  <a:pt x="248779" y="24018"/>
                </a:lnTo>
                <a:lnTo>
                  <a:pt x="271395" y="48933"/>
                </a:lnTo>
                <a:lnTo>
                  <a:pt x="279558" y="71549"/>
                </a:lnTo>
                <a:lnTo>
                  <a:pt x="284799" y="124195"/>
                </a:lnTo>
                <a:lnTo>
                  <a:pt x="279276" y="145553"/>
                </a:lnTo>
                <a:lnTo>
                  <a:pt x="248927" y="192968"/>
                </a:lnTo>
                <a:lnTo>
                  <a:pt x="221266" y="215715"/>
                </a:lnTo>
                <a:lnTo>
                  <a:pt x="201126" y="226003"/>
                </a:lnTo>
                <a:lnTo>
                  <a:pt x="196692" y="226874"/>
                </a:lnTo>
                <a:lnTo>
                  <a:pt x="196075" y="225116"/>
                </a:lnTo>
                <a:lnTo>
                  <a:pt x="198004" y="221604"/>
                </a:lnTo>
                <a:lnTo>
                  <a:pt x="203969" y="220432"/>
                </a:lnTo>
                <a:lnTo>
                  <a:pt x="254550" y="229851"/>
                </a:lnTo>
                <a:lnTo>
                  <a:pt x="307152" y="249447"/>
                </a:lnTo>
                <a:lnTo>
                  <a:pt x="349261" y="280479"/>
                </a:lnTo>
                <a:lnTo>
                  <a:pt x="397777" y="341161"/>
                </a:lnTo>
                <a:lnTo>
                  <a:pt x="413678" y="372578"/>
                </a:lnTo>
                <a:lnTo>
                  <a:pt x="415715" y="393596"/>
                </a:lnTo>
                <a:lnTo>
                  <a:pt x="407491" y="435684"/>
                </a:lnTo>
                <a:lnTo>
                  <a:pt x="392380" y="461676"/>
                </a:lnTo>
                <a:lnTo>
                  <a:pt x="337896" y="505686"/>
                </a:lnTo>
                <a:lnTo>
                  <a:pt x="294113" y="525503"/>
                </a:lnTo>
                <a:lnTo>
                  <a:pt x="231565" y="537563"/>
                </a:lnTo>
                <a:lnTo>
                  <a:pt x="186485" y="536836"/>
                </a:lnTo>
                <a:lnTo>
                  <a:pt x="134223" y="526110"/>
                </a:lnTo>
                <a:lnTo>
                  <a:pt x="78839" y="511556"/>
                </a:lnTo>
                <a:lnTo>
                  <a:pt x="22876" y="48832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706031" y="1579274"/>
            <a:ext cx="410612" cy="368499"/>
            <a:chOff x="3706031" y="1579274"/>
            <a:chExt cx="410612" cy="368499"/>
          </a:xfrm>
        </p:grpSpPr>
        <p:sp>
          <p:nvSpPr>
            <p:cNvPr id="33" name="Freeform 32"/>
            <p:cNvSpPr/>
            <p:nvPr/>
          </p:nvSpPr>
          <p:spPr>
            <a:xfrm>
              <a:off x="3716559" y="1579274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21057"/>
                  </a:moveTo>
                  <a:lnTo>
                    <a:pt x="372527" y="13822"/>
                  </a:lnTo>
                  <a:lnTo>
                    <a:pt x="313185" y="11179"/>
                  </a:lnTo>
                  <a:lnTo>
                    <a:pt x="250727" y="10657"/>
                  </a:lnTo>
                  <a:lnTo>
                    <a:pt x="187263" y="9384"/>
                  </a:lnTo>
                  <a:lnTo>
                    <a:pt x="135387" y="2200"/>
                  </a:lnTo>
                  <a:lnTo>
                    <a:pt x="74836" y="435"/>
                  </a:lnTo>
                  <a:lnTo>
                    <a:pt x="13090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06031" y="1684559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0528" y="48931"/>
                  </a:lnTo>
                  <a:lnTo>
                    <a:pt x="10528" y="108062"/>
                  </a:lnTo>
                  <a:lnTo>
                    <a:pt x="9358" y="164802"/>
                  </a:lnTo>
                  <a:lnTo>
                    <a:pt x="2195" y="22107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15043" y="1723445"/>
              <a:ext cx="220018" cy="217011"/>
            </a:xfrm>
            <a:custGeom>
              <a:avLst/>
              <a:gdLst/>
              <a:ahLst/>
              <a:cxnLst/>
              <a:rect l="0" t="0" r="0" b="0"/>
              <a:pathLst>
                <a:path w="220018" h="217011">
                  <a:moveTo>
                    <a:pt x="101558" y="3228"/>
                  </a:moveTo>
                  <a:lnTo>
                    <a:pt x="77511" y="12803"/>
                  </a:lnTo>
                  <a:lnTo>
                    <a:pt x="41965" y="42631"/>
                  </a:lnTo>
                  <a:lnTo>
                    <a:pt x="8853" y="104260"/>
                  </a:lnTo>
                  <a:lnTo>
                    <a:pt x="0" y="144428"/>
                  </a:lnTo>
                  <a:lnTo>
                    <a:pt x="4168" y="165809"/>
                  </a:lnTo>
                  <a:lnTo>
                    <a:pt x="19669" y="191000"/>
                  </a:lnTo>
                  <a:lnTo>
                    <a:pt x="33577" y="204836"/>
                  </a:lnTo>
                  <a:lnTo>
                    <a:pt x="51457" y="214884"/>
                  </a:lnTo>
                  <a:lnTo>
                    <a:pt x="74221" y="217010"/>
                  </a:lnTo>
                  <a:lnTo>
                    <a:pt x="97597" y="212886"/>
                  </a:lnTo>
                  <a:lnTo>
                    <a:pt x="153761" y="184073"/>
                  </a:lnTo>
                  <a:lnTo>
                    <a:pt x="205543" y="128809"/>
                  </a:lnTo>
                  <a:lnTo>
                    <a:pt x="217183" y="108175"/>
                  </a:lnTo>
                  <a:lnTo>
                    <a:pt x="220017" y="84186"/>
                  </a:lnTo>
                  <a:lnTo>
                    <a:pt x="216208" y="60267"/>
                  </a:lnTo>
                  <a:lnTo>
                    <a:pt x="200909" y="33646"/>
                  </a:lnTo>
                  <a:lnTo>
                    <a:pt x="188218" y="18307"/>
                  </a:lnTo>
                  <a:lnTo>
                    <a:pt x="156740" y="2107"/>
                  </a:lnTo>
                  <a:lnTo>
                    <a:pt x="134272" y="0"/>
                  </a:lnTo>
                  <a:lnTo>
                    <a:pt x="101892" y="2272"/>
                  </a:lnTo>
                  <a:lnTo>
                    <a:pt x="69972" y="3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3791856" y="1179191"/>
            <a:ext cx="303730" cy="351351"/>
          </a:xfrm>
          <a:custGeom>
            <a:avLst/>
            <a:gdLst/>
            <a:ahLst/>
            <a:cxnLst/>
            <a:rect l="0" t="0" r="0" b="0"/>
            <a:pathLst>
              <a:path w="303730" h="351351">
                <a:moveTo>
                  <a:pt x="82631" y="0"/>
                </a:moveTo>
                <a:lnTo>
                  <a:pt x="46714" y="63428"/>
                </a:lnTo>
                <a:lnTo>
                  <a:pt x="8859" y="119346"/>
                </a:lnTo>
                <a:lnTo>
                  <a:pt x="7713" y="118168"/>
                </a:lnTo>
                <a:lnTo>
                  <a:pt x="8119" y="113874"/>
                </a:lnTo>
                <a:lnTo>
                  <a:pt x="25582" y="82935"/>
                </a:lnTo>
                <a:lnTo>
                  <a:pt x="54681" y="53081"/>
                </a:lnTo>
                <a:lnTo>
                  <a:pt x="63997" y="45916"/>
                </a:lnTo>
                <a:lnTo>
                  <a:pt x="89947" y="37955"/>
                </a:lnTo>
                <a:lnTo>
                  <a:pt x="118638" y="36756"/>
                </a:lnTo>
                <a:lnTo>
                  <a:pt x="143087" y="44022"/>
                </a:lnTo>
                <a:lnTo>
                  <a:pt x="162533" y="58170"/>
                </a:lnTo>
                <a:lnTo>
                  <a:pt x="194080" y="95849"/>
                </a:lnTo>
                <a:lnTo>
                  <a:pt x="210149" y="126666"/>
                </a:lnTo>
                <a:lnTo>
                  <a:pt x="216730" y="169202"/>
                </a:lnTo>
                <a:lnTo>
                  <a:pt x="213091" y="213261"/>
                </a:lnTo>
                <a:lnTo>
                  <a:pt x="199015" y="255951"/>
                </a:lnTo>
                <a:lnTo>
                  <a:pt x="158138" y="311779"/>
                </a:lnTo>
                <a:lnTo>
                  <a:pt x="150517" y="320157"/>
                </a:lnTo>
                <a:lnTo>
                  <a:pt x="117433" y="337537"/>
                </a:lnTo>
                <a:lnTo>
                  <a:pt x="83584" y="350095"/>
                </a:lnTo>
                <a:lnTo>
                  <a:pt x="61997" y="351350"/>
                </a:lnTo>
                <a:lnTo>
                  <a:pt x="41875" y="346839"/>
                </a:lnTo>
                <a:lnTo>
                  <a:pt x="25133" y="337034"/>
                </a:lnTo>
                <a:lnTo>
                  <a:pt x="2553" y="312772"/>
                </a:lnTo>
                <a:lnTo>
                  <a:pt x="0" y="303271"/>
                </a:lnTo>
                <a:lnTo>
                  <a:pt x="3402" y="283356"/>
                </a:lnTo>
                <a:lnTo>
                  <a:pt x="18471" y="258003"/>
                </a:lnTo>
                <a:lnTo>
                  <a:pt x="34228" y="246079"/>
                </a:lnTo>
                <a:lnTo>
                  <a:pt x="55270" y="238050"/>
                </a:lnTo>
                <a:lnTo>
                  <a:pt x="100000" y="234700"/>
                </a:lnTo>
                <a:lnTo>
                  <a:pt x="161277" y="243456"/>
                </a:lnTo>
                <a:lnTo>
                  <a:pt x="219049" y="256451"/>
                </a:lnTo>
                <a:lnTo>
                  <a:pt x="274870" y="270282"/>
                </a:lnTo>
                <a:lnTo>
                  <a:pt x="303729" y="284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014334" y="2547896"/>
            <a:ext cx="2014889" cy="1157030"/>
            <a:chOff x="3014334" y="2547896"/>
            <a:chExt cx="2014889" cy="1157030"/>
          </a:xfrm>
        </p:grpSpPr>
        <p:sp>
          <p:nvSpPr>
            <p:cNvPr id="38" name="Freeform 37"/>
            <p:cNvSpPr/>
            <p:nvPr/>
          </p:nvSpPr>
          <p:spPr>
            <a:xfrm>
              <a:off x="3468029" y="2811108"/>
              <a:ext cx="424623" cy="639430"/>
            </a:xfrm>
            <a:custGeom>
              <a:avLst/>
              <a:gdLst/>
              <a:ahLst/>
              <a:cxnLst/>
              <a:rect l="0" t="0" r="0" b="0"/>
              <a:pathLst>
                <a:path w="424623" h="639430">
                  <a:moveTo>
                    <a:pt x="111660" y="0"/>
                  </a:moveTo>
                  <a:lnTo>
                    <a:pt x="102084" y="24047"/>
                  </a:lnTo>
                  <a:lnTo>
                    <a:pt x="58662" y="85122"/>
                  </a:lnTo>
                  <a:lnTo>
                    <a:pt x="16872" y="147478"/>
                  </a:lnTo>
                  <a:lnTo>
                    <a:pt x="9863" y="157980"/>
                  </a:lnTo>
                  <a:lnTo>
                    <a:pt x="5191" y="160303"/>
                  </a:lnTo>
                  <a:lnTo>
                    <a:pt x="2076" y="157171"/>
                  </a:lnTo>
                  <a:lnTo>
                    <a:pt x="0" y="150405"/>
                  </a:lnTo>
                  <a:lnTo>
                    <a:pt x="2666" y="124113"/>
                  </a:lnTo>
                  <a:lnTo>
                    <a:pt x="16454" y="99686"/>
                  </a:lnTo>
                  <a:lnTo>
                    <a:pt x="51649" y="70471"/>
                  </a:lnTo>
                  <a:lnTo>
                    <a:pt x="102449" y="42170"/>
                  </a:lnTo>
                  <a:lnTo>
                    <a:pt x="151954" y="19638"/>
                  </a:lnTo>
                  <a:lnTo>
                    <a:pt x="195998" y="13228"/>
                  </a:lnTo>
                  <a:lnTo>
                    <a:pt x="219723" y="17968"/>
                  </a:lnTo>
                  <a:lnTo>
                    <a:pt x="229326" y="22507"/>
                  </a:lnTo>
                  <a:lnTo>
                    <a:pt x="243115" y="36910"/>
                  </a:lnTo>
                  <a:lnTo>
                    <a:pt x="248429" y="45664"/>
                  </a:lnTo>
                  <a:lnTo>
                    <a:pt x="255909" y="85930"/>
                  </a:lnTo>
                  <a:lnTo>
                    <a:pt x="252536" y="123727"/>
                  </a:lnTo>
                  <a:lnTo>
                    <a:pt x="232511" y="167940"/>
                  </a:lnTo>
                  <a:lnTo>
                    <a:pt x="199136" y="215442"/>
                  </a:lnTo>
                  <a:lnTo>
                    <a:pt x="142606" y="259515"/>
                  </a:lnTo>
                  <a:lnTo>
                    <a:pt x="121904" y="264299"/>
                  </a:lnTo>
                  <a:lnTo>
                    <a:pt x="111471" y="263937"/>
                  </a:lnTo>
                  <a:lnTo>
                    <a:pt x="108024" y="262526"/>
                  </a:lnTo>
                  <a:lnTo>
                    <a:pt x="109236" y="260415"/>
                  </a:lnTo>
                  <a:lnTo>
                    <a:pt x="121111" y="254951"/>
                  </a:lnTo>
                  <a:lnTo>
                    <a:pt x="166863" y="245030"/>
                  </a:lnTo>
                  <a:lnTo>
                    <a:pt x="226549" y="248313"/>
                  </a:lnTo>
                  <a:lnTo>
                    <a:pt x="279023" y="261396"/>
                  </a:lnTo>
                  <a:lnTo>
                    <a:pt x="318267" y="279962"/>
                  </a:lnTo>
                  <a:lnTo>
                    <a:pt x="374350" y="327203"/>
                  </a:lnTo>
                  <a:lnTo>
                    <a:pt x="400714" y="363801"/>
                  </a:lnTo>
                  <a:lnTo>
                    <a:pt x="417754" y="404281"/>
                  </a:lnTo>
                  <a:lnTo>
                    <a:pt x="424622" y="445911"/>
                  </a:lnTo>
                  <a:lnTo>
                    <a:pt x="415479" y="487881"/>
                  </a:lnTo>
                  <a:lnTo>
                    <a:pt x="383023" y="542815"/>
                  </a:lnTo>
                  <a:lnTo>
                    <a:pt x="326856" y="599510"/>
                  </a:lnTo>
                  <a:lnTo>
                    <a:pt x="286426" y="620350"/>
                  </a:lnTo>
                  <a:lnTo>
                    <a:pt x="223607" y="636702"/>
                  </a:lnTo>
                  <a:lnTo>
                    <a:pt x="180444" y="639429"/>
                  </a:lnTo>
                  <a:lnTo>
                    <a:pt x="122928" y="627368"/>
                  </a:lnTo>
                  <a:lnTo>
                    <a:pt x="80074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074528" y="335859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333806" y="2905865"/>
              <a:ext cx="393490" cy="603847"/>
            </a:xfrm>
            <a:custGeom>
              <a:avLst/>
              <a:gdLst/>
              <a:ahLst/>
              <a:cxnLst/>
              <a:rect l="0" t="0" r="0" b="0"/>
              <a:pathLst>
                <a:path w="393490" h="603847">
                  <a:moveTo>
                    <a:pt x="88163" y="0"/>
                  </a:moveTo>
                  <a:lnTo>
                    <a:pt x="38665" y="55087"/>
                  </a:lnTo>
                  <a:lnTo>
                    <a:pt x="2473" y="116028"/>
                  </a:lnTo>
                  <a:lnTo>
                    <a:pt x="620" y="119466"/>
                  </a:lnTo>
                  <a:lnTo>
                    <a:pt x="555" y="118248"/>
                  </a:lnTo>
                  <a:lnTo>
                    <a:pt x="4772" y="107537"/>
                  </a:lnTo>
                  <a:lnTo>
                    <a:pt x="39720" y="60321"/>
                  </a:lnTo>
                  <a:lnTo>
                    <a:pt x="61461" y="39970"/>
                  </a:lnTo>
                  <a:lnTo>
                    <a:pt x="109863" y="12600"/>
                  </a:lnTo>
                  <a:lnTo>
                    <a:pt x="130562" y="8720"/>
                  </a:lnTo>
                  <a:lnTo>
                    <a:pt x="172447" y="15760"/>
                  </a:lnTo>
                  <a:lnTo>
                    <a:pt x="203992" y="36255"/>
                  </a:lnTo>
                  <a:lnTo>
                    <a:pt x="261559" y="95166"/>
                  </a:lnTo>
                  <a:lnTo>
                    <a:pt x="282897" y="138121"/>
                  </a:lnTo>
                  <a:lnTo>
                    <a:pt x="295258" y="193573"/>
                  </a:lnTo>
                  <a:lnTo>
                    <a:pt x="297703" y="246478"/>
                  </a:lnTo>
                  <a:lnTo>
                    <a:pt x="295308" y="303488"/>
                  </a:lnTo>
                  <a:lnTo>
                    <a:pt x="287189" y="357424"/>
                  </a:lnTo>
                  <a:lnTo>
                    <a:pt x="274255" y="407330"/>
                  </a:lnTo>
                  <a:lnTo>
                    <a:pt x="254513" y="460526"/>
                  </a:lnTo>
                  <a:lnTo>
                    <a:pt x="215960" y="523870"/>
                  </a:lnTo>
                  <a:lnTo>
                    <a:pt x="181127" y="568034"/>
                  </a:lnTo>
                  <a:lnTo>
                    <a:pt x="150803" y="588796"/>
                  </a:lnTo>
                  <a:lnTo>
                    <a:pt x="119591" y="602357"/>
                  </a:lnTo>
                  <a:lnTo>
                    <a:pt x="98621" y="603846"/>
                  </a:lnTo>
                  <a:lnTo>
                    <a:pt x="56564" y="595270"/>
                  </a:lnTo>
                  <a:lnTo>
                    <a:pt x="38634" y="582759"/>
                  </a:lnTo>
                  <a:lnTo>
                    <a:pt x="24036" y="565500"/>
                  </a:lnTo>
                  <a:lnTo>
                    <a:pt x="1223" y="515496"/>
                  </a:lnTo>
                  <a:lnTo>
                    <a:pt x="0" y="494661"/>
                  </a:lnTo>
                  <a:lnTo>
                    <a:pt x="8747" y="447101"/>
                  </a:lnTo>
                  <a:lnTo>
                    <a:pt x="23948" y="417653"/>
                  </a:lnTo>
                  <a:lnTo>
                    <a:pt x="39736" y="404772"/>
                  </a:lnTo>
                  <a:lnTo>
                    <a:pt x="48859" y="399700"/>
                  </a:lnTo>
                  <a:lnTo>
                    <a:pt x="68355" y="397183"/>
                  </a:lnTo>
                  <a:lnTo>
                    <a:pt x="127148" y="402040"/>
                  </a:lnTo>
                  <a:lnTo>
                    <a:pt x="188097" y="423752"/>
                  </a:lnTo>
                  <a:lnTo>
                    <a:pt x="248504" y="445198"/>
                  </a:lnTo>
                  <a:lnTo>
                    <a:pt x="302719" y="470866"/>
                  </a:lnTo>
                  <a:lnTo>
                    <a:pt x="356149" y="488890"/>
                  </a:lnTo>
                  <a:lnTo>
                    <a:pt x="393489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014334" y="2547896"/>
              <a:ext cx="2014889" cy="1157030"/>
            </a:xfrm>
            <a:custGeom>
              <a:avLst/>
              <a:gdLst/>
              <a:ahLst/>
              <a:cxnLst/>
              <a:rect l="0" t="0" r="0" b="0"/>
              <a:pathLst>
                <a:path w="2014889" h="1157030">
                  <a:moveTo>
                    <a:pt x="1302350" y="105285"/>
                  </a:moveTo>
                  <a:lnTo>
                    <a:pt x="1245085" y="90713"/>
                  </a:lnTo>
                  <a:lnTo>
                    <a:pt x="1184193" y="71471"/>
                  </a:lnTo>
                  <a:lnTo>
                    <a:pt x="1135669" y="65630"/>
                  </a:lnTo>
                  <a:lnTo>
                    <a:pt x="1075276" y="56421"/>
                  </a:lnTo>
                  <a:lnTo>
                    <a:pt x="1015167" y="53389"/>
                  </a:lnTo>
                  <a:lnTo>
                    <a:pt x="952904" y="52790"/>
                  </a:lnTo>
                  <a:lnTo>
                    <a:pt x="904142" y="52686"/>
                  </a:lnTo>
                  <a:lnTo>
                    <a:pt x="842499" y="52651"/>
                  </a:lnTo>
                  <a:lnTo>
                    <a:pt x="793571" y="53815"/>
                  </a:lnTo>
                  <a:lnTo>
                    <a:pt x="731404" y="64096"/>
                  </a:lnTo>
                  <a:lnTo>
                    <a:pt x="680455" y="73974"/>
                  </a:lnTo>
                  <a:lnTo>
                    <a:pt x="631434" y="84309"/>
                  </a:lnTo>
                  <a:lnTo>
                    <a:pt x="572948" y="98282"/>
                  </a:lnTo>
                  <a:lnTo>
                    <a:pt x="524841" y="108799"/>
                  </a:lnTo>
                  <a:lnTo>
                    <a:pt x="465759" y="131239"/>
                  </a:lnTo>
                  <a:lnTo>
                    <a:pt x="402587" y="165129"/>
                  </a:lnTo>
                  <a:lnTo>
                    <a:pt x="348673" y="193058"/>
                  </a:lnTo>
                  <a:lnTo>
                    <a:pt x="286606" y="228122"/>
                  </a:lnTo>
                  <a:lnTo>
                    <a:pt x="229170" y="266332"/>
                  </a:lnTo>
                  <a:lnTo>
                    <a:pt x="169830" y="309030"/>
                  </a:lnTo>
                  <a:lnTo>
                    <a:pt x="113121" y="367653"/>
                  </a:lnTo>
                  <a:lnTo>
                    <a:pt x="74552" y="412118"/>
                  </a:lnTo>
                  <a:lnTo>
                    <a:pt x="47332" y="471785"/>
                  </a:lnTo>
                  <a:lnTo>
                    <a:pt x="22489" y="526162"/>
                  </a:lnTo>
                  <a:lnTo>
                    <a:pt x="7563" y="577845"/>
                  </a:lnTo>
                  <a:lnTo>
                    <a:pt x="0" y="631348"/>
                  </a:lnTo>
                  <a:lnTo>
                    <a:pt x="879" y="681125"/>
                  </a:lnTo>
                  <a:lnTo>
                    <a:pt x="8548" y="728630"/>
                  </a:lnTo>
                  <a:lnTo>
                    <a:pt x="24469" y="779750"/>
                  </a:lnTo>
                  <a:lnTo>
                    <a:pt x="55700" y="832658"/>
                  </a:lnTo>
                  <a:lnTo>
                    <a:pt x="105565" y="894781"/>
                  </a:lnTo>
                  <a:lnTo>
                    <a:pt x="163074" y="947351"/>
                  </a:lnTo>
                  <a:lnTo>
                    <a:pt x="218646" y="989660"/>
                  </a:lnTo>
                  <a:lnTo>
                    <a:pt x="271823" y="1024771"/>
                  </a:lnTo>
                  <a:lnTo>
                    <a:pt x="324142" y="1049730"/>
                  </a:lnTo>
                  <a:lnTo>
                    <a:pt x="386278" y="1077222"/>
                  </a:lnTo>
                  <a:lnTo>
                    <a:pt x="439688" y="1094232"/>
                  </a:lnTo>
                  <a:lnTo>
                    <a:pt x="495298" y="1114447"/>
                  </a:lnTo>
                  <a:lnTo>
                    <a:pt x="551343" y="1132564"/>
                  </a:lnTo>
                  <a:lnTo>
                    <a:pt x="610593" y="1144288"/>
                  </a:lnTo>
                  <a:lnTo>
                    <a:pt x="672687" y="1152540"/>
                  </a:lnTo>
                  <a:lnTo>
                    <a:pt x="731182" y="1157029"/>
                  </a:lnTo>
                  <a:lnTo>
                    <a:pt x="779565" y="1156637"/>
                  </a:lnTo>
                  <a:lnTo>
                    <a:pt x="841548" y="1149737"/>
                  </a:lnTo>
                  <a:lnTo>
                    <a:pt x="904181" y="1148027"/>
                  </a:lnTo>
                  <a:lnTo>
                    <a:pt x="953007" y="1142142"/>
                  </a:lnTo>
                  <a:lnTo>
                    <a:pt x="1004518" y="1138578"/>
                  </a:lnTo>
                  <a:lnTo>
                    <a:pt x="1056826" y="1131933"/>
                  </a:lnTo>
                  <a:lnTo>
                    <a:pt x="1119667" y="1119207"/>
                  </a:lnTo>
                  <a:lnTo>
                    <a:pt x="1168803" y="1108906"/>
                  </a:lnTo>
                  <a:lnTo>
                    <a:pt x="1231040" y="1094945"/>
                  </a:lnTo>
                  <a:lnTo>
                    <a:pt x="1293723" y="1075333"/>
                  </a:lnTo>
                  <a:lnTo>
                    <a:pt x="1342557" y="1061331"/>
                  </a:lnTo>
                  <a:lnTo>
                    <a:pt x="1403056" y="1038884"/>
                  </a:lnTo>
                  <a:lnTo>
                    <a:pt x="1463185" y="1021972"/>
                  </a:lnTo>
                  <a:lnTo>
                    <a:pt x="1525452" y="1001777"/>
                  </a:lnTo>
                  <a:lnTo>
                    <a:pt x="1582812" y="983663"/>
                  </a:lnTo>
                  <a:lnTo>
                    <a:pt x="1639203" y="965700"/>
                  </a:lnTo>
                  <a:lnTo>
                    <a:pt x="1695402" y="945558"/>
                  </a:lnTo>
                  <a:lnTo>
                    <a:pt x="1751563" y="923078"/>
                  </a:lnTo>
                  <a:lnTo>
                    <a:pt x="1792509" y="907684"/>
                  </a:lnTo>
                  <a:lnTo>
                    <a:pt x="1854804" y="867834"/>
                  </a:lnTo>
                  <a:lnTo>
                    <a:pt x="1913978" y="810165"/>
                  </a:lnTo>
                  <a:lnTo>
                    <a:pt x="1954321" y="754862"/>
                  </a:lnTo>
                  <a:lnTo>
                    <a:pt x="1988937" y="695847"/>
                  </a:lnTo>
                  <a:lnTo>
                    <a:pt x="2006814" y="643599"/>
                  </a:lnTo>
                  <a:lnTo>
                    <a:pt x="2014888" y="593119"/>
                  </a:lnTo>
                  <a:lnTo>
                    <a:pt x="2014161" y="539167"/>
                  </a:lnTo>
                  <a:lnTo>
                    <a:pt x="2006536" y="483797"/>
                  </a:lnTo>
                  <a:lnTo>
                    <a:pt x="1988881" y="422459"/>
                  </a:lnTo>
                  <a:lnTo>
                    <a:pt x="1957988" y="368671"/>
                  </a:lnTo>
                  <a:lnTo>
                    <a:pt x="1910867" y="305342"/>
                  </a:lnTo>
                  <a:lnTo>
                    <a:pt x="1849644" y="247746"/>
                  </a:lnTo>
                  <a:lnTo>
                    <a:pt x="1799275" y="210764"/>
                  </a:lnTo>
                  <a:lnTo>
                    <a:pt x="1741146" y="176597"/>
                  </a:lnTo>
                  <a:lnTo>
                    <a:pt x="1690897" y="149811"/>
                  </a:lnTo>
                  <a:lnTo>
                    <a:pt x="1638963" y="127057"/>
                  </a:lnTo>
                  <a:lnTo>
                    <a:pt x="1586530" y="105497"/>
                  </a:lnTo>
                  <a:lnTo>
                    <a:pt x="1533951" y="84291"/>
                  </a:lnTo>
                  <a:lnTo>
                    <a:pt x="1478207" y="63189"/>
                  </a:lnTo>
                  <a:lnTo>
                    <a:pt x="1417236" y="45239"/>
                  </a:lnTo>
                  <a:lnTo>
                    <a:pt x="1354718" y="32511"/>
                  </a:lnTo>
                  <a:lnTo>
                    <a:pt x="1291740" y="21331"/>
                  </a:lnTo>
                  <a:lnTo>
                    <a:pt x="1248501" y="14160"/>
                  </a:lnTo>
                  <a:lnTo>
                    <a:pt x="1201988" y="7073"/>
                  </a:lnTo>
                  <a:lnTo>
                    <a:pt x="1154019" y="3144"/>
                  </a:lnTo>
                  <a:lnTo>
                    <a:pt x="1105404" y="1397"/>
                  </a:lnTo>
                  <a:lnTo>
                    <a:pt x="1056501" y="621"/>
                  </a:lnTo>
                  <a:lnTo>
                    <a:pt x="1004350" y="276"/>
                  </a:lnTo>
                  <a:lnTo>
                    <a:pt x="949977" y="123"/>
                  </a:lnTo>
                  <a:lnTo>
                    <a:pt x="894615" y="55"/>
                  </a:lnTo>
                  <a:lnTo>
                    <a:pt x="845054" y="24"/>
                  </a:lnTo>
                  <a:lnTo>
                    <a:pt x="783929" y="7"/>
                  </a:lnTo>
                  <a:lnTo>
                    <a:pt x="7338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2013-11-13T17:11:00Z</dcterms:created>
  <dcterms:modified xsi:type="dcterms:W3CDTF">2013-11-13T17:11:29Z</dcterms:modified>
</cp:coreProperties>
</file>